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diagrams/layout7.xml" ContentType="application/vnd.openxmlformats-officedocument.drawingml.diagram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4.xml" ContentType="application/vnd.openxmlformats-officedocument.drawingml.diagramLayout+xml"/>
  <Override PartName="/ppt/diagrams/layout5.xml" ContentType="application/vnd.openxmlformats-officedocument.drawingml.diagramLayout+xml"/>
  <Override PartName="/ppt/diagrams/data6.xml" ContentType="application/vnd.openxmlformats-officedocument.drawingml.diagramData+xml"/>
  <Override PartName="/ppt/diagrams/data7.xml" ContentType="application/vnd.openxmlformats-officedocument.drawingml.diagramData+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Default Extension="gif" ContentType="image/gif"/>
  <Override PartName="/ppt/diagrams/data4.xml" ContentType="application/vnd.openxmlformats-officedocument.drawingml.diagramData+xml"/>
  <Override PartName="/ppt/diagrams/data5.xml" ContentType="application/vnd.openxmlformats-officedocument.drawingml.diagramData+xml"/>
  <Override PartName="/ppt/diagrams/colors7.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diagrams/colors5.xml" ContentType="application/vnd.openxmlformats-officedocument.drawingml.diagramColors+xml"/>
  <Override PartName="/ppt/diagrams/colors6.xml" ContentType="application/vnd.openxmlformats-officedocument.drawingml.diagramColor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ppt/diagrams/quickStyle6.xml" ContentType="application/vnd.openxmlformats-officedocument.drawingml.diagramStyle+xml"/>
  <Override PartName="/ppt/diagrams/quickStyle7.xml" ContentType="application/vnd.openxmlformats-officedocument.drawingml.diagramStyl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5" r:id="rId4"/>
    <p:sldId id="274" r:id="rId5"/>
    <p:sldId id="273" r:id="rId6"/>
    <p:sldId id="272" r:id="rId7"/>
    <p:sldId id="271" r:id="rId8"/>
    <p:sldId id="270" r:id="rId9"/>
    <p:sldId id="269" r:id="rId10"/>
    <p:sldId id="268" r:id="rId11"/>
    <p:sldId id="267" r:id="rId12"/>
    <p:sldId id="266" r:id="rId13"/>
    <p:sldId id="265" r:id="rId14"/>
    <p:sldId id="264" r:id="rId15"/>
    <p:sldId id="263" r:id="rId16"/>
    <p:sldId id="262" r:id="rId17"/>
    <p:sldId id="261" r:id="rId18"/>
    <p:sldId id="260" r:id="rId19"/>
    <p:sldId id="259" r:id="rId20"/>
    <p:sldId id="280" r:id="rId21"/>
    <p:sldId id="258" r:id="rId22"/>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F5C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87" d="100"/>
          <a:sy n="87" d="100"/>
        </p:scale>
        <p:origin x="6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_rels/data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diagrams/_rels/data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s>
</file>

<file path=ppt/diagrams/_rels/data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image" Target="../media/image12.gif"/></Relationships>
</file>

<file path=ppt/diagrams/_rels/data4.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6.jpeg"/><Relationship Id="rId1" Type="http://schemas.openxmlformats.org/officeDocument/2006/relationships/image" Target="../media/image15.jpeg"/></Relationships>
</file>

<file path=ppt/diagrams/_rels/data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image" Target="../media/image18.jpeg"/></Relationships>
</file>

<file path=ppt/diagrams/_rels/data6.xml.rels><?xml version="1.0" encoding="UTF-8" standalone="yes"?>
<Relationships xmlns="http://schemas.openxmlformats.org/package/2006/relationships"><Relationship Id="rId1" Type="http://schemas.openxmlformats.org/officeDocument/2006/relationships/image" Target="../media/image31.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072CA3-6C80-4F59-A964-194406A13128}"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MX"/>
        </a:p>
      </dgm:t>
    </dgm:pt>
    <dgm:pt modelId="{66CED851-2672-4C1B-9E1A-B50871C31B54}">
      <dgm:prSet phldrT="[Texto]"/>
      <dgm:spPr>
        <a:solidFill>
          <a:schemeClr val="accent2">
            <a:lumMod val="60000"/>
            <a:lumOff val="40000"/>
          </a:schemeClr>
        </a:solidFill>
      </dgm:spPr>
      <dgm:t>
        <a:bodyPr/>
        <a:lstStyle/>
        <a:p>
          <a:r>
            <a:rPr lang="es-MX" dirty="0" smtClean="0"/>
            <a:t>1. “La puerta de la fe”</a:t>
          </a:r>
          <a:endParaRPr lang="es-MX" dirty="0"/>
        </a:p>
      </dgm:t>
    </dgm:pt>
    <dgm:pt modelId="{A015F53B-A941-4C5F-93B4-64B0D079E27C}" type="parTrans" cxnId="{88BB1F28-1C39-4EEE-BF1C-BB5CC11BC48F}">
      <dgm:prSet/>
      <dgm:spPr/>
      <dgm:t>
        <a:bodyPr/>
        <a:lstStyle/>
        <a:p>
          <a:endParaRPr lang="es-MX"/>
        </a:p>
      </dgm:t>
    </dgm:pt>
    <dgm:pt modelId="{D87CA66E-4E5E-488E-9E88-177F5323A73E}" type="sibTrans" cxnId="{88BB1F28-1C39-4EEE-BF1C-BB5CC11BC48F}">
      <dgm:prSet/>
      <dgm:spPr/>
      <dgm:t>
        <a:bodyPr/>
        <a:lstStyle/>
        <a:p>
          <a:endParaRPr lang="es-MX"/>
        </a:p>
      </dgm:t>
    </dgm:pt>
    <dgm:pt modelId="{39AEC75B-B05F-4F66-B2F8-B9FB6EFD5440}">
      <dgm:prSet phldrT="[Texto]"/>
      <dgm:spPr>
        <a:solidFill>
          <a:schemeClr val="accent2">
            <a:lumMod val="60000"/>
            <a:lumOff val="40000"/>
          </a:schemeClr>
        </a:solidFill>
      </dgm:spPr>
      <dgm:t>
        <a:bodyPr/>
        <a:lstStyle/>
        <a:p>
          <a:r>
            <a:rPr lang="es-MX" dirty="0" smtClean="0"/>
            <a:t>Profesar la Fe en la Trinidad</a:t>
          </a:r>
          <a:endParaRPr lang="es-MX" dirty="0"/>
        </a:p>
      </dgm:t>
    </dgm:pt>
    <dgm:pt modelId="{D5C853DF-BAD9-44AB-BA7B-0C449FF6817D}" type="parTrans" cxnId="{8ED9ACF4-98DE-4060-A3FB-ED5E8A205FC5}">
      <dgm:prSet/>
      <dgm:spPr/>
      <dgm:t>
        <a:bodyPr/>
        <a:lstStyle/>
        <a:p>
          <a:endParaRPr lang="es-MX"/>
        </a:p>
      </dgm:t>
    </dgm:pt>
    <dgm:pt modelId="{50014FF8-CD30-490B-910E-5179CFDFE8EF}" type="sibTrans" cxnId="{8ED9ACF4-98DE-4060-A3FB-ED5E8A205FC5}">
      <dgm:prSet/>
      <dgm:spPr/>
      <dgm:t>
        <a:bodyPr/>
        <a:lstStyle/>
        <a:p>
          <a:endParaRPr lang="es-MX"/>
        </a:p>
      </dgm:t>
    </dgm:pt>
    <dgm:pt modelId="{2DF27487-B529-4AA4-991D-C8ADE7FFDBF8}">
      <dgm:prSet phldrT="[Texto]"/>
      <dgm:spPr>
        <a:solidFill>
          <a:srgbClr val="00B050"/>
        </a:solidFill>
      </dgm:spPr>
      <dgm:t>
        <a:bodyPr/>
        <a:lstStyle/>
        <a:p>
          <a:r>
            <a:rPr lang="es-MX" dirty="0" smtClean="0">
              <a:solidFill>
                <a:srgbClr val="FFFF00"/>
              </a:solidFill>
            </a:rPr>
            <a:t>2. Exigencia de redescubrir el camino de la fe ante la situación actual</a:t>
          </a:r>
          <a:endParaRPr lang="es-MX" dirty="0">
            <a:solidFill>
              <a:srgbClr val="FFFF00"/>
            </a:solidFill>
          </a:endParaRPr>
        </a:p>
      </dgm:t>
    </dgm:pt>
    <dgm:pt modelId="{56510159-0150-40EC-8543-81A5955E8D0D}" type="parTrans" cxnId="{F67856AC-03E8-4B81-9551-322C0FFCB457}">
      <dgm:prSet/>
      <dgm:spPr/>
      <dgm:t>
        <a:bodyPr/>
        <a:lstStyle/>
        <a:p>
          <a:endParaRPr lang="es-MX"/>
        </a:p>
      </dgm:t>
    </dgm:pt>
    <dgm:pt modelId="{0DD88673-093C-4995-8AEB-B1CAA708B044}" type="sibTrans" cxnId="{F67856AC-03E8-4B81-9551-322C0FFCB457}">
      <dgm:prSet/>
      <dgm:spPr/>
      <dgm:t>
        <a:bodyPr/>
        <a:lstStyle/>
        <a:p>
          <a:endParaRPr lang="es-MX"/>
        </a:p>
      </dgm:t>
    </dgm:pt>
    <dgm:pt modelId="{BD01A959-1F4B-4401-96D1-4D6B2368E4AC}">
      <dgm:prSet phldrT="[Texto]"/>
      <dgm:spPr/>
      <dgm:t>
        <a:bodyPr/>
        <a:lstStyle/>
        <a:p>
          <a:r>
            <a:rPr lang="es-MX" dirty="0" smtClean="0"/>
            <a:t>3. Justificación del año de la fe. (4)</a:t>
          </a:r>
          <a:endParaRPr lang="es-MX" dirty="0"/>
        </a:p>
      </dgm:t>
    </dgm:pt>
    <dgm:pt modelId="{8F5B7CBD-EDA2-45F0-B112-D6F9633D0D4B}" type="parTrans" cxnId="{46DD2084-CA38-4C9C-989E-0652BDB9B397}">
      <dgm:prSet/>
      <dgm:spPr/>
      <dgm:t>
        <a:bodyPr/>
        <a:lstStyle/>
        <a:p>
          <a:endParaRPr lang="es-MX"/>
        </a:p>
      </dgm:t>
    </dgm:pt>
    <dgm:pt modelId="{94867C92-EA1D-41D9-B06E-8790780F57D2}" type="sibTrans" cxnId="{46DD2084-CA38-4C9C-989E-0652BDB9B397}">
      <dgm:prSet/>
      <dgm:spPr/>
      <dgm:t>
        <a:bodyPr/>
        <a:lstStyle/>
        <a:p>
          <a:endParaRPr lang="es-MX"/>
        </a:p>
      </dgm:t>
    </dgm:pt>
    <dgm:pt modelId="{2158F6C0-D4AC-45D4-8C68-5BB24504BED7}" type="pres">
      <dgm:prSet presAssocID="{C9072CA3-6C80-4F59-A964-194406A13128}" presName="linear" presStyleCnt="0">
        <dgm:presLayoutVars>
          <dgm:dir/>
          <dgm:resizeHandles val="exact"/>
        </dgm:presLayoutVars>
      </dgm:prSet>
      <dgm:spPr/>
      <dgm:t>
        <a:bodyPr/>
        <a:lstStyle/>
        <a:p>
          <a:endParaRPr lang="es-MX"/>
        </a:p>
      </dgm:t>
    </dgm:pt>
    <dgm:pt modelId="{711C3F3C-78D4-4C96-B624-CCEB71D3A30B}" type="pres">
      <dgm:prSet presAssocID="{66CED851-2672-4C1B-9E1A-B50871C31B54}" presName="comp" presStyleCnt="0"/>
      <dgm:spPr/>
    </dgm:pt>
    <dgm:pt modelId="{94FFE780-7789-4B67-A712-08037E84D002}" type="pres">
      <dgm:prSet presAssocID="{66CED851-2672-4C1B-9E1A-B50871C31B54}" presName="box" presStyleLbl="node1" presStyleIdx="0" presStyleCnt="3"/>
      <dgm:spPr/>
      <dgm:t>
        <a:bodyPr/>
        <a:lstStyle/>
        <a:p>
          <a:endParaRPr lang="es-MX"/>
        </a:p>
      </dgm:t>
    </dgm:pt>
    <dgm:pt modelId="{7F232708-744C-4DA1-85D1-08221DB99CA8}" type="pres">
      <dgm:prSet presAssocID="{66CED851-2672-4C1B-9E1A-B50871C31B54}" presName="img" presStyleLbl="fgImgPlace1" presStyleIdx="0" presStyleCnt="3"/>
      <dgm:spPr>
        <a:blipFill rotWithShape="0">
          <a:blip xmlns:r="http://schemas.openxmlformats.org/officeDocument/2006/relationships" r:embed="rId1"/>
          <a:stretch>
            <a:fillRect/>
          </a:stretch>
        </a:blipFill>
      </dgm:spPr>
    </dgm:pt>
    <dgm:pt modelId="{67DE50E2-9F49-4DD9-99CF-EE3803065837}" type="pres">
      <dgm:prSet presAssocID="{66CED851-2672-4C1B-9E1A-B50871C31B54}" presName="text" presStyleLbl="node1" presStyleIdx="0" presStyleCnt="3">
        <dgm:presLayoutVars>
          <dgm:bulletEnabled val="1"/>
        </dgm:presLayoutVars>
      </dgm:prSet>
      <dgm:spPr/>
      <dgm:t>
        <a:bodyPr/>
        <a:lstStyle/>
        <a:p>
          <a:endParaRPr lang="es-MX"/>
        </a:p>
      </dgm:t>
    </dgm:pt>
    <dgm:pt modelId="{DEDFEA47-D762-404F-B2E6-2942E167B2FB}" type="pres">
      <dgm:prSet presAssocID="{D87CA66E-4E5E-488E-9E88-177F5323A73E}" presName="spacer" presStyleCnt="0"/>
      <dgm:spPr/>
    </dgm:pt>
    <dgm:pt modelId="{8E185015-C168-4860-973B-AAB7243B72A6}" type="pres">
      <dgm:prSet presAssocID="{2DF27487-B529-4AA4-991D-C8ADE7FFDBF8}" presName="comp" presStyleCnt="0"/>
      <dgm:spPr/>
    </dgm:pt>
    <dgm:pt modelId="{1114C9E2-CA4C-4CC9-BF80-4F317F44A200}" type="pres">
      <dgm:prSet presAssocID="{2DF27487-B529-4AA4-991D-C8ADE7FFDBF8}" presName="box" presStyleLbl="node1" presStyleIdx="1" presStyleCnt="3"/>
      <dgm:spPr/>
      <dgm:t>
        <a:bodyPr/>
        <a:lstStyle/>
        <a:p>
          <a:endParaRPr lang="es-MX"/>
        </a:p>
      </dgm:t>
    </dgm:pt>
    <dgm:pt modelId="{4B82A9D6-EB9B-4609-8E7F-5DC882224237}" type="pres">
      <dgm:prSet presAssocID="{2DF27487-B529-4AA4-991D-C8ADE7FFDBF8}" presName="img" presStyleLbl="fgImgPlace1" presStyleIdx="1" presStyleCnt="3"/>
      <dgm:spPr>
        <a:blipFill rotWithShape="0">
          <a:blip xmlns:r="http://schemas.openxmlformats.org/officeDocument/2006/relationships" r:embed="rId2"/>
          <a:stretch>
            <a:fillRect/>
          </a:stretch>
        </a:blipFill>
      </dgm:spPr>
    </dgm:pt>
    <dgm:pt modelId="{FC86DCBE-8997-4F37-AC49-E75D96BD5445}" type="pres">
      <dgm:prSet presAssocID="{2DF27487-B529-4AA4-991D-C8ADE7FFDBF8}" presName="text" presStyleLbl="node1" presStyleIdx="1" presStyleCnt="3">
        <dgm:presLayoutVars>
          <dgm:bulletEnabled val="1"/>
        </dgm:presLayoutVars>
      </dgm:prSet>
      <dgm:spPr/>
      <dgm:t>
        <a:bodyPr/>
        <a:lstStyle/>
        <a:p>
          <a:endParaRPr lang="es-MX"/>
        </a:p>
      </dgm:t>
    </dgm:pt>
    <dgm:pt modelId="{8787B8AD-BDE5-49FD-99F9-1DD96E6C0D7A}" type="pres">
      <dgm:prSet presAssocID="{0DD88673-093C-4995-8AEB-B1CAA708B044}" presName="spacer" presStyleCnt="0"/>
      <dgm:spPr/>
    </dgm:pt>
    <dgm:pt modelId="{386477E9-7F84-4B89-8EF2-E3F9944980FF}" type="pres">
      <dgm:prSet presAssocID="{BD01A959-1F4B-4401-96D1-4D6B2368E4AC}" presName="comp" presStyleCnt="0"/>
      <dgm:spPr/>
    </dgm:pt>
    <dgm:pt modelId="{24BC97E0-E5B6-467E-B909-922C75246E89}" type="pres">
      <dgm:prSet presAssocID="{BD01A959-1F4B-4401-96D1-4D6B2368E4AC}" presName="box" presStyleLbl="node1" presStyleIdx="2" presStyleCnt="3"/>
      <dgm:spPr/>
      <dgm:t>
        <a:bodyPr/>
        <a:lstStyle/>
        <a:p>
          <a:endParaRPr lang="es-MX"/>
        </a:p>
      </dgm:t>
    </dgm:pt>
    <dgm:pt modelId="{97B7B2D4-5940-4F3A-AC9B-F110C7567371}" type="pres">
      <dgm:prSet presAssocID="{BD01A959-1F4B-4401-96D1-4D6B2368E4AC}" presName="img" presStyleLbl="fgImgPlace1" presStyleIdx="2" presStyleCnt="3"/>
      <dgm:spPr>
        <a:blipFill rotWithShape="0">
          <a:blip xmlns:r="http://schemas.openxmlformats.org/officeDocument/2006/relationships" r:embed="rId3"/>
          <a:stretch>
            <a:fillRect/>
          </a:stretch>
        </a:blipFill>
      </dgm:spPr>
    </dgm:pt>
    <dgm:pt modelId="{29D942F4-5BBB-48D0-9439-A7C1E6DECB6F}" type="pres">
      <dgm:prSet presAssocID="{BD01A959-1F4B-4401-96D1-4D6B2368E4AC}" presName="text" presStyleLbl="node1" presStyleIdx="2" presStyleCnt="3">
        <dgm:presLayoutVars>
          <dgm:bulletEnabled val="1"/>
        </dgm:presLayoutVars>
      </dgm:prSet>
      <dgm:spPr/>
      <dgm:t>
        <a:bodyPr/>
        <a:lstStyle/>
        <a:p>
          <a:endParaRPr lang="es-MX"/>
        </a:p>
      </dgm:t>
    </dgm:pt>
  </dgm:ptLst>
  <dgm:cxnLst>
    <dgm:cxn modelId="{B32EEE50-A735-44CF-B408-9E34FBFCF5EC}" type="presOf" srcId="{39AEC75B-B05F-4F66-B2F8-B9FB6EFD5440}" destId="{94FFE780-7789-4B67-A712-08037E84D002}" srcOrd="0" destOrd="1" presId="urn:microsoft.com/office/officeart/2005/8/layout/vList4"/>
    <dgm:cxn modelId="{DD8559C1-5ED1-4B40-B1BD-BD6E74CEF76A}" type="presOf" srcId="{C9072CA3-6C80-4F59-A964-194406A13128}" destId="{2158F6C0-D4AC-45D4-8C68-5BB24504BED7}" srcOrd="0" destOrd="0" presId="urn:microsoft.com/office/officeart/2005/8/layout/vList4"/>
    <dgm:cxn modelId="{BD2EEF74-E08A-483F-8414-7B63A9F65636}" type="presOf" srcId="{2DF27487-B529-4AA4-991D-C8ADE7FFDBF8}" destId="{1114C9E2-CA4C-4CC9-BF80-4F317F44A200}" srcOrd="0" destOrd="0" presId="urn:microsoft.com/office/officeart/2005/8/layout/vList4"/>
    <dgm:cxn modelId="{A0CEB6D1-B96C-4A36-B7EF-21AADDE37A15}" type="presOf" srcId="{2DF27487-B529-4AA4-991D-C8ADE7FFDBF8}" destId="{FC86DCBE-8997-4F37-AC49-E75D96BD5445}" srcOrd="1" destOrd="0" presId="urn:microsoft.com/office/officeart/2005/8/layout/vList4"/>
    <dgm:cxn modelId="{46DD2084-CA38-4C9C-989E-0652BDB9B397}" srcId="{C9072CA3-6C80-4F59-A964-194406A13128}" destId="{BD01A959-1F4B-4401-96D1-4D6B2368E4AC}" srcOrd="2" destOrd="0" parTransId="{8F5B7CBD-EDA2-45F0-B112-D6F9633D0D4B}" sibTransId="{94867C92-EA1D-41D9-B06E-8790780F57D2}"/>
    <dgm:cxn modelId="{49EECC9B-4706-4D12-B353-8A31355EAB47}" type="presOf" srcId="{BD01A959-1F4B-4401-96D1-4D6B2368E4AC}" destId="{24BC97E0-E5B6-467E-B909-922C75246E89}" srcOrd="0" destOrd="0" presId="urn:microsoft.com/office/officeart/2005/8/layout/vList4"/>
    <dgm:cxn modelId="{F4AE5D5B-ABE5-42CF-8059-4C55379F6399}" type="presOf" srcId="{66CED851-2672-4C1B-9E1A-B50871C31B54}" destId="{67DE50E2-9F49-4DD9-99CF-EE3803065837}" srcOrd="1" destOrd="0" presId="urn:microsoft.com/office/officeart/2005/8/layout/vList4"/>
    <dgm:cxn modelId="{B3DEDCE4-F5E5-4C18-9B46-98D7AB46ABBE}" type="presOf" srcId="{66CED851-2672-4C1B-9E1A-B50871C31B54}" destId="{94FFE780-7789-4B67-A712-08037E84D002}" srcOrd="0" destOrd="0" presId="urn:microsoft.com/office/officeart/2005/8/layout/vList4"/>
    <dgm:cxn modelId="{8ED9ACF4-98DE-4060-A3FB-ED5E8A205FC5}" srcId="{66CED851-2672-4C1B-9E1A-B50871C31B54}" destId="{39AEC75B-B05F-4F66-B2F8-B9FB6EFD5440}" srcOrd="0" destOrd="0" parTransId="{D5C853DF-BAD9-44AB-BA7B-0C449FF6817D}" sibTransId="{50014FF8-CD30-490B-910E-5179CFDFE8EF}"/>
    <dgm:cxn modelId="{88BB1F28-1C39-4EEE-BF1C-BB5CC11BC48F}" srcId="{C9072CA3-6C80-4F59-A964-194406A13128}" destId="{66CED851-2672-4C1B-9E1A-B50871C31B54}" srcOrd="0" destOrd="0" parTransId="{A015F53B-A941-4C5F-93B4-64B0D079E27C}" sibTransId="{D87CA66E-4E5E-488E-9E88-177F5323A73E}"/>
    <dgm:cxn modelId="{42E4BABB-0EBC-42D0-A255-E3D4C32B57D2}" type="presOf" srcId="{BD01A959-1F4B-4401-96D1-4D6B2368E4AC}" destId="{29D942F4-5BBB-48D0-9439-A7C1E6DECB6F}" srcOrd="1" destOrd="0" presId="urn:microsoft.com/office/officeart/2005/8/layout/vList4"/>
    <dgm:cxn modelId="{F67856AC-03E8-4B81-9551-322C0FFCB457}" srcId="{C9072CA3-6C80-4F59-A964-194406A13128}" destId="{2DF27487-B529-4AA4-991D-C8ADE7FFDBF8}" srcOrd="1" destOrd="0" parTransId="{56510159-0150-40EC-8543-81A5955E8D0D}" sibTransId="{0DD88673-093C-4995-8AEB-B1CAA708B044}"/>
    <dgm:cxn modelId="{EC0AEADB-2516-44E0-8B98-9631584FE30C}" type="presOf" srcId="{39AEC75B-B05F-4F66-B2F8-B9FB6EFD5440}" destId="{67DE50E2-9F49-4DD9-99CF-EE3803065837}" srcOrd="1" destOrd="1" presId="urn:microsoft.com/office/officeart/2005/8/layout/vList4"/>
    <dgm:cxn modelId="{EB9741D3-DEE1-4505-96CF-E1BD0A6676D4}" type="presParOf" srcId="{2158F6C0-D4AC-45D4-8C68-5BB24504BED7}" destId="{711C3F3C-78D4-4C96-B624-CCEB71D3A30B}" srcOrd="0" destOrd="0" presId="urn:microsoft.com/office/officeart/2005/8/layout/vList4"/>
    <dgm:cxn modelId="{8D26151E-F126-43CC-92C3-85DF8A908E4C}" type="presParOf" srcId="{711C3F3C-78D4-4C96-B624-CCEB71D3A30B}" destId="{94FFE780-7789-4B67-A712-08037E84D002}" srcOrd="0" destOrd="0" presId="urn:microsoft.com/office/officeart/2005/8/layout/vList4"/>
    <dgm:cxn modelId="{F8B4650B-07C2-448F-AFC8-847E710C1C4C}" type="presParOf" srcId="{711C3F3C-78D4-4C96-B624-CCEB71D3A30B}" destId="{7F232708-744C-4DA1-85D1-08221DB99CA8}" srcOrd="1" destOrd="0" presId="urn:microsoft.com/office/officeart/2005/8/layout/vList4"/>
    <dgm:cxn modelId="{28EC1AB7-252C-4602-A1EF-8CCF562E8F28}" type="presParOf" srcId="{711C3F3C-78D4-4C96-B624-CCEB71D3A30B}" destId="{67DE50E2-9F49-4DD9-99CF-EE3803065837}" srcOrd="2" destOrd="0" presId="urn:microsoft.com/office/officeart/2005/8/layout/vList4"/>
    <dgm:cxn modelId="{7A1D6E1D-9969-490C-8E49-FCDA77EBD1E7}" type="presParOf" srcId="{2158F6C0-D4AC-45D4-8C68-5BB24504BED7}" destId="{DEDFEA47-D762-404F-B2E6-2942E167B2FB}" srcOrd="1" destOrd="0" presId="urn:microsoft.com/office/officeart/2005/8/layout/vList4"/>
    <dgm:cxn modelId="{B4AA0D9D-6BDA-4A7C-9C53-4FF57F196813}" type="presParOf" srcId="{2158F6C0-D4AC-45D4-8C68-5BB24504BED7}" destId="{8E185015-C168-4860-973B-AAB7243B72A6}" srcOrd="2" destOrd="0" presId="urn:microsoft.com/office/officeart/2005/8/layout/vList4"/>
    <dgm:cxn modelId="{63677ADA-3663-47CB-872C-A57FADBE34F2}" type="presParOf" srcId="{8E185015-C168-4860-973B-AAB7243B72A6}" destId="{1114C9E2-CA4C-4CC9-BF80-4F317F44A200}" srcOrd="0" destOrd="0" presId="urn:microsoft.com/office/officeart/2005/8/layout/vList4"/>
    <dgm:cxn modelId="{94E790A1-CA3E-4B51-A4E0-56E40F21A7F8}" type="presParOf" srcId="{8E185015-C168-4860-973B-AAB7243B72A6}" destId="{4B82A9D6-EB9B-4609-8E7F-5DC882224237}" srcOrd="1" destOrd="0" presId="urn:microsoft.com/office/officeart/2005/8/layout/vList4"/>
    <dgm:cxn modelId="{27D18E8D-9026-4C40-857C-28E4CC8B3FAE}" type="presParOf" srcId="{8E185015-C168-4860-973B-AAB7243B72A6}" destId="{FC86DCBE-8997-4F37-AC49-E75D96BD5445}" srcOrd="2" destOrd="0" presId="urn:microsoft.com/office/officeart/2005/8/layout/vList4"/>
    <dgm:cxn modelId="{E84F2EFE-A3BA-4B8B-8AFA-1EE8F5F46F78}" type="presParOf" srcId="{2158F6C0-D4AC-45D4-8C68-5BB24504BED7}" destId="{8787B8AD-BDE5-49FD-99F9-1DD96E6C0D7A}" srcOrd="3" destOrd="0" presId="urn:microsoft.com/office/officeart/2005/8/layout/vList4"/>
    <dgm:cxn modelId="{52353753-B5A0-4FBD-AE61-CBD74E1C9B39}" type="presParOf" srcId="{2158F6C0-D4AC-45D4-8C68-5BB24504BED7}" destId="{386477E9-7F84-4B89-8EF2-E3F9944980FF}" srcOrd="4" destOrd="0" presId="urn:microsoft.com/office/officeart/2005/8/layout/vList4"/>
    <dgm:cxn modelId="{05AAFB03-6FE2-43CF-A00B-C196C66B9A68}" type="presParOf" srcId="{386477E9-7F84-4B89-8EF2-E3F9944980FF}" destId="{24BC97E0-E5B6-467E-B909-922C75246E89}" srcOrd="0" destOrd="0" presId="urn:microsoft.com/office/officeart/2005/8/layout/vList4"/>
    <dgm:cxn modelId="{B945D839-D7B2-4259-8D50-D13C55DDA086}" type="presParOf" srcId="{386477E9-7F84-4B89-8EF2-E3F9944980FF}" destId="{97B7B2D4-5940-4F3A-AC9B-F110C7567371}" srcOrd="1" destOrd="0" presId="urn:microsoft.com/office/officeart/2005/8/layout/vList4"/>
    <dgm:cxn modelId="{359ADF86-0E91-4B6B-B789-B25828242804}" type="presParOf" srcId="{386477E9-7F84-4B89-8EF2-E3F9944980FF}" destId="{29D942F4-5BBB-48D0-9439-A7C1E6DECB6F}" srcOrd="2" destOrd="0" presId="urn:microsoft.com/office/officeart/2005/8/layout/vList4"/>
  </dgm:cxnLst>
  <dgm:bg/>
  <dgm:whole/>
</dgm:dataModel>
</file>

<file path=ppt/diagrams/data2.xml><?xml version="1.0" encoding="utf-8"?>
<dgm:dataModel xmlns:dgm="http://schemas.openxmlformats.org/drawingml/2006/diagram" xmlns:a="http://schemas.openxmlformats.org/drawingml/2006/main">
  <dgm:ptLst>
    <dgm:pt modelId="{185D840F-C1D6-4BDF-8C4A-38C1A231B37E}"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MX"/>
        </a:p>
      </dgm:t>
    </dgm:pt>
    <dgm:pt modelId="{2375C75D-E1CF-4A56-9D39-321A6254ECEC}">
      <dgm:prSet phldrT="[Texto]"/>
      <dgm:spPr/>
      <dgm:t>
        <a:bodyPr/>
        <a:lstStyle/>
        <a:p>
          <a:r>
            <a:rPr lang="es-MX" dirty="0" smtClean="0"/>
            <a:t>4. Duración: 11 de Octubre 2012 al 24 de Noviembre del 2013.</a:t>
          </a:r>
          <a:endParaRPr lang="es-MX" dirty="0"/>
        </a:p>
      </dgm:t>
    </dgm:pt>
    <dgm:pt modelId="{2543E480-1ECB-4249-B792-4CBFF8D761B9}" type="parTrans" cxnId="{ABC883BC-B118-4FE0-AD9E-6F7508898D58}">
      <dgm:prSet/>
      <dgm:spPr/>
      <dgm:t>
        <a:bodyPr/>
        <a:lstStyle/>
        <a:p>
          <a:endParaRPr lang="es-MX"/>
        </a:p>
      </dgm:t>
    </dgm:pt>
    <dgm:pt modelId="{D7DA55B2-9CC1-45A1-9468-B9C432411D6F}" type="sibTrans" cxnId="{ABC883BC-B118-4FE0-AD9E-6F7508898D58}">
      <dgm:prSet/>
      <dgm:spPr/>
      <dgm:t>
        <a:bodyPr/>
        <a:lstStyle/>
        <a:p>
          <a:endParaRPr lang="es-MX"/>
        </a:p>
      </dgm:t>
    </dgm:pt>
    <dgm:pt modelId="{C81776F4-ED74-476B-A8F7-FDA38531F728}">
      <dgm:prSet phldrT="[Texto]"/>
      <dgm:spPr/>
      <dgm:t>
        <a:bodyPr/>
        <a:lstStyle/>
        <a:p>
          <a:r>
            <a:rPr lang="es-MX" dirty="0" smtClean="0"/>
            <a:t>Contenido y Memoria del año 1967</a:t>
          </a:r>
          <a:endParaRPr lang="es-MX" dirty="0"/>
        </a:p>
      </dgm:t>
    </dgm:pt>
    <dgm:pt modelId="{1CEB26F7-D3EA-43F2-9878-0B43176E6CC7}" type="parTrans" cxnId="{C3335D4E-F5B4-4A38-9659-F4235BDEA8CA}">
      <dgm:prSet/>
      <dgm:spPr/>
      <dgm:t>
        <a:bodyPr/>
        <a:lstStyle/>
        <a:p>
          <a:endParaRPr lang="es-MX"/>
        </a:p>
      </dgm:t>
    </dgm:pt>
    <dgm:pt modelId="{82141ABD-9112-4AAF-89C1-9CE4521DDABC}" type="sibTrans" cxnId="{C3335D4E-F5B4-4A38-9659-F4235BDEA8CA}">
      <dgm:prSet/>
      <dgm:spPr/>
      <dgm:t>
        <a:bodyPr/>
        <a:lstStyle/>
        <a:p>
          <a:endParaRPr lang="es-MX"/>
        </a:p>
      </dgm:t>
    </dgm:pt>
    <dgm:pt modelId="{9633AD12-701F-4E8D-BBBA-D92332EC742A}">
      <dgm:prSet phldrT="[Texto]"/>
      <dgm:spPr/>
      <dgm:t>
        <a:bodyPr/>
        <a:lstStyle/>
        <a:p>
          <a:r>
            <a:rPr lang="es-MX" dirty="0" smtClean="0"/>
            <a:t>5. Valor de los textos conciliares</a:t>
          </a:r>
          <a:endParaRPr lang="es-MX" dirty="0"/>
        </a:p>
      </dgm:t>
    </dgm:pt>
    <dgm:pt modelId="{31CCF068-2BC0-4ED6-89AC-114F58E4D471}" type="parTrans" cxnId="{9071BA13-5EF7-4975-A002-234923D7B1F1}">
      <dgm:prSet/>
      <dgm:spPr/>
      <dgm:t>
        <a:bodyPr/>
        <a:lstStyle/>
        <a:p>
          <a:endParaRPr lang="es-MX"/>
        </a:p>
      </dgm:t>
    </dgm:pt>
    <dgm:pt modelId="{B339B41C-18F6-4227-AD55-6FE87127FC01}" type="sibTrans" cxnId="{9071BA13-5EF7-4975-A002-234923D7B1F1}">
      <dgm:prSet/>
      <dgm:spPr/>
      <dgm:t>
        <a:bodyPr/>
        <a:lstStyle/>
        <a:p>
          <a:endParaRPr lang="es-MX"/>
        </a:p>
      </dgm:t>
    </dgm:pt>
    <dgm:pt modelId="{3E76AF11-0F34-484F-BAF7-2FE4DF66D77A}">
      <dgm:prSet phldrT="[Texto]"/>
      <dgm:spPr/>
      <dgm:t>
        <a:bodyPr/>
        <a:lstStyle/>
        <a:p>
          <a:r>
            <a:rPr lang="es-MX" dirty="0" smtClean="0"/>
            <a:t>6. La renovación de la Iglesia pasa por el testimonio de fe y de conversión – Medida de la misma.</a:t>
          </a:r>
          <a:endParaRPr lang="es-MX" dirty="0"/>
        </a:p>
      </dgm:t>
    </dgm:pt>
    <dgm:pt modelId="{3CBA6D9D-3680-4A59-B776-42BBBBC5E92B}" type="parTrans" cxnId="{D6F625BB-B97B-4887-81B1-9759C8C11E48}">
      <dgm:prSet/>
      <dgm:spPr/>
      <dgm:t>
        <a:bodyPr/>
        <a:lstStyle/>
        <a:p>
          <a:endParaRPr lang="es-MX"/>
        </a:p>
      </dgm:t>
    </dgm:pt>
    <dgm:pt modelId="{F790C9C6-E45B-403E-B825-06B79F778247}" type="sibTrans" cxnId="{D6F625BB-B97B-4887-81B1-9759C8C11E48}">
      <dgm:prSet/>
      <dgm:spPr/>
      <dgm:t>
        <a:bodyPr/>
        <a:lstStyle/>
        <a:p>
          <a:endParaRPr lang="es-MX"/>
        </a:p>
      </dgm:t>
    </dgm:pt>
    <dgm:pt modelId="{D215264E-7019-4736-A5A7-C08B94ED7E23}" type="pres">
      <dgm:prSet presAssocID="{185D840F-C1D6-4BDF-8C4A-38C1A231B37E}" presName="linear" presStyleCnt="0">
        <dgm:presLayoutVars>
          <dgm:dir/>
          <dgm:resizeHandles val="exact"/>
        </dgm:presLayoutVars>
      </dgm:prSet>
      <dgm:spPr/>
      <dgm:t>
        <a:bodyPr/>
        <a:lstStyle/>
        <a:p>
          <a:endParaRPr lang="es-MX"/>
        </a:p>
      </dgm:t>
    </dgm:pt>
    <dgm:pt modelId="{E9645C14-7739-4DE7-99CD-7F14F7D84F59}" type="pres">
      <dgm:prSet presAssocID="{2375C75D-E1CF-4A56-9D39-321A6254ECEC}" presName="comp" presStyleCnt="0"/>
      <dgm:spPr/>
    </dgm:pt>
    <dgm:pt modelId="{E1D5302C-21C8-4774-8DA5-D4A421E761AA}" type="pres">
      <dgm:prSet presAssocID="{2375C75D-E1CF-4A56-9D39-321A6254ECEC}" presName="box" presStyleLbl="node1" presStyleIdx="0" presStyleCnt="3"/>
      <dgm:spPr/>
      <dgm:t>
        <a:bodyPr/>
        <a:lstStyle/>
        <a:p>
          <a:endParaRPr lang="es-MX"/>
        </a:p>
      </dgm:t>
    </dgm:pt>
    <dgm:pt modelId="{84D28CE9-969D-4601-8476-813F13DE0AD0}" type="pres">
      <dgm:prSet presAssocID="{2375C75D-E1CF-4A56-9D39-321A6254ECEC}" presName="img" presStyleLbl="fgImgPlace1" presStyleIdx="0" presStyleCnt="3"/>
      <dgm:spPr>
        <a:blipFill rotWithShape="0">
          <a:blip xmlns:r="http://schemas.openxmlformats.org/officeDocument/2006/relationships" r:embed="rId1"/>
          <a:stretch>
            <a:fillRect/>
          </a:stretch>
        </a:blipFill>
      </dgm:spPr>
    </dgm:pt>
    <dgm:pt modelId="{2CEA54AF-7E91-4E75-A7E1-FACD40586CAA}" type="pres">
      <dgm:prSet presAssocID="{2375C75D-E1CF-4A56-9D39-321A6254ECEC}" presName="text" presStyleLbl="node1" presStyleIdx="0" presStyleCnt="3">
        <dgm:presLayoutVars>
          <dgm:bulletEnabled val="1"/>
        </dgm:presLayoutVars>
      </dgm:prSet>
      <dgm:spPr/>
      <dgm:t>
        <a:bodyPr/>
        <a:lstStyle/>
        <a:p>
          <a:endParaRPr lang="es-MX"/>
        </a:p>
      </dgm:t>
    </dgm:pt>
    <dgm:pt modelId="{600BECA8-362D-42D6-ABE9-C11C79921495}" type="pres">
      <dgm:prSet presAssocID="{D7DA55B2-9CC1-45A1-9468-B9C432411D6F}" presName="spacer" presStyleCnt="0"/>
      <dgm:spPr/>
    </dgm:pt>
    <dgm:pt modelId="{3F329A57-799B-432D-9485-312E4CD52B5D}" type="pres">
      <dgm:prSet presAssocID="{9633AD12-701F-4E8D-BBBA-D92332EC742A}" presName="comp" presStyleCnt="0"/>
      <dgm:spPr/>
    </dgm:pt>
    <dgm:pt modelId="{03F7B1C8-07C6-4E6F-A0B4-FC473815C0F4}" type="pres">
      <dgm:prSet presAssocID="{9633AD12-701F-4E8D-BBBA-D92332EC742A}" presName="box" presStyleLbl="node1" presStyleIdx="1" presStyleCnt="3"/>
      <dgm:spPr/>
      <dgm:t>
        <a:bodyPr/>
        <a:lstStyle/>
        <a:p>
          <a:endParaRPr lang="es-MX"/>
        </a:p>
      </dgm:t>
    </dgm:pt>
    <dgm:pt modelId="{DC5DCD3E-92BD-48BD-A098-6887F7B4979F}" type="pres">
      <dgm:prSet presAssocID="{9633AD12-701F-4E8D-BBBA-D92332EC742A}" presName="img" presStyleLbl="fgImgPlace1" presStyleIdx="1" presStyleCnt="3"/>
      <dgm:spPr>
        <a:blipFill rotWithShape="0">
          <a:blip xmlns:r="http://schemas.openxmlformats.org/officeDocument/2006/relationships" r:embed="rId2"/>
          <a:stretch>
            <a:fillRect/>
          </a:stretch>
        </a:blipFill>
      </dgm:spPr>
    </dgm:pt>
    <dgm:pt modelId="{6A920903-AA02-42F4-A63C-868D001875FA}" type="pres">
      <dgm:prSet presAssocID="{9633AD12-701F-4E8D-BBBA-D92332EC742A}" presName="text" presStyleLbl="node1" presStyleIdx="1" presStyleCnt="3">
        <dgm:presLayoutVars>
          <dgm:bulletEnabled val="1"/>
        </dgm:presLayoutVars>
      </dgm:prSet>
      <dgm:spPr/>
      <dgm:t>
        <a:bodyPr/>
        <a:lstStyle/>
        <a:p>
          <a:endParaRPr lang="es-MX"/>
        </a:p>
      </dgm:t>
    </dgm:pt>
    <dgm:pt modelId="{2361BD3E-7822-427E-829A-869E474C6EC8}" type="pres">
      <dgm:prSet presAssocID="{B339B41C-18F6-4227-AD55-6FE87127FC01}" presName="spacer" presStyleCnt="0"/>
      <dgm:spPr/>
    </dgm:pt>
    <dgm:pt modelId="{3E710816-6A39-4CEA-902D-F5029CF2D407}" type="pres">
      <dgm:prSet presAssocID="{3E76AF11-0F34-484F-BAF7-2FE4DF66D77A}" presName="comp" presStyleCnt="0"/>
      <dgm:spPr/>
    </dgm:pt>
    <dgm:pt modelId="{17F6B2BE-595A-452E-8C7C-C19CDD483280}" type="pres">
      <dgm:prSet presAssocID="{3E76AF11-0F34-484F-BAF7-2FE4DF66D77A}" presName="box" presStyleLbl="node1" presStyleIdx="2" presStyleCnt="3"/>
      <dgm:spPr/>
      <dgm:t>
        <a:bodyPr/>
        <a:lstStyle/>
        <a:p>
          <a:endParaRPr lang="es-MX"/>
        </a:p>
      </dgm:t>
    </dgm:pt>
    <dgm:pt modelId="{5A72A721-677A-49AA-A980-3DAD4155BB93}" type="pres">
      <dgm:prSet presAssocID="{3E76AF11-0F34-484F-BAF7-2FE4DF66D77A}" presName="img" presStyleLbl="fgImgPlace1" presStyleIdx="2" presStyleCnt="3"/>
      <dgm:spPr>
        <a:blipFill rotWithShape="0">
          <a:blip xmlns:r="http://schemas.openxmlformats.org/officeDocument/2006/relationships" r:embed="rId3"/>
          <a:stretch>
            <a:fillRect/>
          </a:stretch>
        </a:blipFill>
      </dgm:spPr>
    </dgm:pt>
    <dgm:pt modelId="{EA3D1906-83B9-4E03-B292-6310C5BCD5DC}" type="pres">
      <dgm:prSet presAssocID="{3E76AF11-0F34-484F-BAF7-2FE4DF66D77A}" presName="text" presStyleLbl="node1" presStyleIdx="2" presStyleCnt="3">
        <dgm:presLayoutVars>
          <dgm:bulletEnabled val="1"/>
        </dgm:presLayoutVars>
      </dgm:prSet>
      <dgm:spPr/>
      <dgm:t>
        <a:bodyPr/>
        <a:lstStyle/>
        <a:p>
          <a:endParaRPr lang="es-MX"/>
        </a:p>
      </dgm:t>
    </dgm:pt>
  </dgm:ptLst>
  <dgm:cxnLst>
    <dgm:cxn modelId="{ABC883BC-B118-4FE0-AD9E-6F7508898D58}" srcId="{185D840F-C1D6-4BDF-8C4A-38C1A231B37E}" destId="{2375C75D-E1CF-4A56-9D39-321A6254ECEC}" srcOrd="0" destOrd="0" parTransId="{2543E480-1ECB-4249-B792-4CBFF8D761B9}" sibTransId="{D7DA55B2-9CC1-45A1-9468-B9C432411D6F}"/>
    <dgm:cxn modelId="{C3335D4E-F5B4-4A38-9659-F4235BDEA8CA}" srcId="{2375C75D-E1CF-4A56-9D39-321A6254ECEC}" destId="{C81776F4-ED74-476B-A8F7-FDA38531F728}" srcOrd="0" destOrd="0" parTransId="{1CEB26F7-D3EA-43F2-9878-0B43176E6CC7}" sibTransId="{82141ABD-9112-4AAF-89C1-9CE4521DDABC}"/>
    <dgm:cxn modelId="{D6F625BB-B97B-4887-81B1-9759C8C11E48}" srcId="{185D840F-C1D6-4BDF-8C4A-38C1A231B37E}" destId="{3E76AF11-0F34-484F-BAF7-2FE4DF66D77A}" srcOrd="2" destOrd="0" parTransId="{3CBA6D9D-3680-4A59-B776-42BBBBC5E92B}" sibTransId="{F790C9C6-E45B-403E-B825-06B79F778247}"/>
    <dgm:cxn modelId="{D43E5098-75F4-41A9-99D8-B622C4D75450}" type="presOf" srcId="{2375C75D-E1CF-4A56-9D39-321A6254ECEC}" destId="{E1D5302C-21C8-4774-8DA5-D4A421E761AA}" srcOrd="0" destOrd="0" presId="urn:microsoft.com/office/officeart/2005/8/layout/vList4"/>
    <dgm:cxn modelId="{4408E5B2-F2D4-4BA2-BC00-4532E0F36B7A}" type="presOf" srcId="{C81776F4-ED74-476B-A8F7-FDA38531F728}" destId="{2CEA54AF-7E91-4E75-A7E1-FACD40586CAA}" srcOrd="1" destOrd="1" presId="urn:microsoft.com/office/officeart/2005/8/layout/vList4"/>
    <dgm:cxn modelId="{25882F6F-787B-4E7E-B399-F4FC40775DD3}" type="presOf" srcId="{3E76AF11-0F34-484F-BAF7-2FE4DF66D77A}" destId="{EA3D1906-83B9-4E03-B292-6310C5BCD5DC}" srcOrd="1" destOrd="0" presId="urn:microsoft.com/office/officeart/2005/8/layout/vList4"/>
    <dgm:cxn modelId="{566893DC-F249-4AC6-A5EC-447FB9B51938}" type="presOf" srcId="{185D840F-C1D6-4BDF-8C4A-38C1A231B37E}" destId="{D215264E-7019-4736-A5A7-C08B94ED7E23}" srcOrd="0" destOrd="0" presId="urn:microsoft.com/office/officeart/2005/8/layout/vList4"/>
    <dgm:cxn modelId="{F981B6AF-F707-4E2F-9E47-0B159476E30B}" type="presOf" srcId="{2375C75D-E1CF-4A56-9D39-321A6254ECEC}" destId="{2CEA54AF-7E91-4E75-A7E1-FACD40586CAA}" srcOrd="1" destOrd="0" presId="urn:microsoft.com/office/officeart/2005/8/layout/vList4"/>
    <dgm:cxn modelId="{9071BA13-5EF7-4975-A002-234923D7B1F1}" srcId="{185D840F-C1D6-4BDF-8C4A-38C1A231B37E}" destId="{9633AD12-701F-4E8D-BBBA-D92332EC742A}" srcOrd="1" destOrd="0" parTransId="{31CCF068-2BC0-4ED6-89AC-114F58E4D471}" sibTransId="{B339B41C-18F6-4227-AD55-6FE87127FC01}"/>
    <dgm:cxn modelId="{B0F299B5-2F2B-4A87-8151-3C85DF6AE3CE}" type="presOf" srcId="{3E76AF11-0F34-484F-BAF7-2FE4DF66D77A}" destId="{17F6B2BE-595A-452E-8C7C-C19CDD483280}" srcOrd="0" destOrd="0" presId="urn:microsoft.com/office/officeart/2005/8/layout/vList4"/>
    <dgm:cxn modelId="{FFFE38D3-53B9-4AA8-B3B9-35A0F8FE6672}" type="presOf" srcId="{9633AD12-701F-4E8D-BBBA-D92332EC742A}" destId="{6A920903-AA02-42F4-A63C-868D001875FA}" srcOrd="1" destOrd="0" presId="urn:microsoft.com/office/officeart/2005/8/layout/vList4"/>
    <dgm:cxn modelId="{82E9CEE7-FF4C-47CC-80FD-9CFF98A67FE8}" type="presOf" srcId="{C81776F4-ED74-476B-A8F7-FDA38531F728}" destId="{E1D5302C-21C8-4774-8DA5-D4A421E761AA}" srcOrd="0" destOrd="1" presId="urn:microsoft.com/office/officeart/2005/8/layout/vList4"/>
    <dgm:cxn modelId="{20364578-9F99-42A3-A322-07E56D7DA0B4}" type="presOf" srcId="{9633AD12-701F-4E8D-BBBA-D92332EC742A}" destId="{03F7B1C8-07C6-4E6F-A0B4-FC473815C0F4}" srcOrd="0" destOrd="0" presId="urn:microsoft.com/office/officeart/2005/8/layout/vList4"/>
    <dgm:cxn modelId="{84BE4DA3-99F1-461B-B42A-9EED3C67AB74}" type="presParOf" srcId="{D215264E-7019-4736-A5A7-C08B94ED7E23}" destId="{E9645C14-7739-4DE7-99CD-7F14F7D84F59}" srcOrd="0" destOrd="0" presId="urn:microsoft.com/office/officeart/2005/8/layout/vList4"/>
    <dgm:cxn modelId="{31444E22-AF4A-4ACD-95FB-AA11D97ACABE}" type="presParOf" srcId="{E9645C14-7739-4DE7-99CD-7F14F7D84F59}" destId="{E1D5302C-21C8-4774-8DA5-D4A421E761AA}" srcOrd="0" destOrd="0" presId="urn:microsoft.com/office/officeart/2005/8/layout/vList4"/>
    <dgm:cxn modelId="{364714F7-FF35-43D8-9A7E-EDDBA5819DBC}" type="presParOf" srcId="{E9645C14-7739-4DE7-99CD-7F14F7D84F59}" destId="{84D28CE9-969D-4601-8476-813F13DE0AD0}" srcOrd="1" destOrd="0" presId="urn:microsoft.com/office/officeart/2005/8/layout/vList4"/>
    <dgm:cxn modelId="{F4D38B8D-772B-45ED-82E9-1EE2D3A9C815}" type="presParOf" srcId="{E9645C14-7739-4DE7-99CD-7F14F7D84F59}" destId="{2CEA54AF-7E91-4E75-A7E1-FACD40586CAA}" srcOrd="2" destOrd="0" presId="urn:microsoft.com/office/officeart/2005/8/layout/vList4"/>
    <dgm:cxn modelId="{A3409B85-8894-43F3-AAF7-22BC34B54BC5}" type="presParOf" srcId="{D215264E-7019-4736-A5A7-C08B94ED7E23}" destId="{600BECA8-362D-42D6-ABE9-C11C79921495}" srcOrd="1" destOrd="0" presId="urn:microsoft.com/office/officeart/2005/8/layout/vList4"/>
    <dgm:cxn modelId="{05D9D516-A2E2-41F0-AADE-3445A9D6C2E6}" type="presParOf" srcId="{D215264E-7019-4736-A5A7-C08B94ED7E23}" destId="{3F329A57-799B-432D-9485-312E4CD52B5D}" srcOrd="2" destOrd="0" presId="urn:microsoft.com/office/officeart/2005/8/layout/vList4"/>
    <dgm:cxn modelId="{440376A4-1A6B-407D-B7CF-2D6814639B16}" type="presParOf" srcId="{3F329A57-799B-432D-9485-312E4CD52B5D}" destId="{03F7B1C8-07C6-4E6F-A0B4-FC473815C0F4}" srcOrd="0" destOrd="0" presId="urn:microsoft.com/office/officeart/2005/8/layout/vList4"/>
    <dgm:cxn modelId="{2FFA849C-BDF9-469B-A47D-19A4E8808F8F}" type="presParOf" srcId="{3F329A57-799B-432D-9485-312E4CD52B5D}" destId="{DC5DCD3E-92BD-48BD-A098-6887F7B4979F}" srcOrd="1" destOrd="0" presId="urn:microsoft.com/office/officeart/2005/8/layout/vList4"/>
    <dgm:cxn modelId="{9D9605A5-06B5-4042-B84D-C0FE08122C80}" type="presParOf" srcId="{3F329A57-799B-432D-9485-312E4CD52B5D}" destId="{6A920903-AA02-42F4-A63C-868D001875FA}" srcOrd="2" destOrd="0" presId="urn:microsoft.com/office/officeart/2005/8/layout/vList4"/>
    <dgm:cxn modelId="{A3989495-D233-446B-BC3A-352ED12158DA}" type="presParOf" srcId="{D215264E-7019-4736-A5A7-C08B94ED7E23}" destId="{2361BD3E-7822-427E-829A-869E474C6EC8}" srcOrd="3" destOrd="0" presId="urn:microsoft.com/office/officeart/2005/8/layout/vList4"/>
    <dgm:cxn modelId="{AD3E11E6-2F30-4E02-B9F2-AD38CCFEA272}" type="presParOf" srcId="{D215264E-7019-4736-A5A7-C08B94ED7E23}" destId="{3E710816-6A39-4CEA-902D-F5029CF2D407}" srcOrd="4" destOrd="0" presId="urn:microsoft.com/office/officeart/2005/8/layout/vList4"/>
    <dgm:cxn modelId="{0A354645-6B3A-427A-A9CC-D2935F065897}" type="presParOf" srcId="{3E710816-6A39-4CEA-902D-F5029CF2D407}" destId="{17F6B2BE-595A-452E-8C7C-C19CDD483280}" srcOrd="0" destOrd="0" presId="urn:microsoft.com/office/officeart/2005/8/layout/vList4"/>
    <dgm:cxn modelId="{50082D19-6C29-466F-84FF-A145636942B8}" type="presParOf" srcId="{3E710816-6A39-4CEA-902D-F5029CF2D407}" destId="{5A72A721-677A-49AA-A980-3DAD4155BB93}" srcOrd="1" destOrd="0" presId="urn:microsoft.com/office/officeart/2005/8/layout/vList4"/>
    <dgm:cxn modelId="{7B73B2C6-5FFF-4F94-B8BF-8B5D038D9277}" type="presParOf" srcId="{3E710816-6A39-4CEA-902D-F5029CF2D407}" destId="{EA3D1906-83B9-4E03-B292-6310C5BCD5DC}" srcOrd="2" destOrd="0" presId="urn:microsoft.com/office/officeart/2005/8/layout/vList4"/>
  </dgm:cxnLst>
  <dgm:bg/>
  <dgm:whole/>
</dgm:dataModel>
</file>

<file path=ppt/diagrams/data3.xml><?xml version="1.0" encoding="utf-8"?>
<dgm:dataModel xmlns:dgm="http://schemas.openxmlformats.org/drawingml/2006/diagram" xmlns:a="http://schemas.openxmlformats.org/drawingml/2006/main">
  <dgm:ptLst>
    <dgm:pt modelId="{8EF518C8-B919-4711-8C1B-86242A6CB10B}"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MX"/>
        </a:p>
      </dgm:t>
    </dgm:pt>
    <dgm:pt modelId="{BBE586C5-CEC3-4435-9BD4-30C722EBF1B2}">
      <dgm:prSet phldrT="[Texto]"/>
      <dgm:spPr/>
      <dgm:t>
        <a:bodyPr/>
        <a:lstStyle/>
        <a:p>
          <a:r>
            <a:rPr lang="es-MX" dirty="0" smtClean="0"/>
            <a:t>7. Caridad – Nueva Evangelización y crecimiento de la fe por amor recibido y comunicado.</a:t>
          </a:r>
          <a:endParaRPr lang="es-MX" dirty="0"/>
        </a:p>
      </dgm:t>
    </dgm:pt>
    <dgm:pt modelId="{68671795-1C47-4CEF-A04A-AEA5F11A462B}" type="parTrans" cxnId="{DA559CDB-AE7E-441A-8A05-478C69AFD248}">
      <dgm:prSet/>
      <dgm:spPr/>
      <dgm:t>
        <a:bodyPr/>
        <a:lstStyle/>
        <a:p>
          <a:endParaRPr lang="es-MX"/>
        </a:p>
      </dgm:t>
    </dgm:pt>
    <dgm:pt modelId="{020986C1-CE06-4669-B43F-5B61C34A1E5E}" type="sibTrans" cxnId="{DA559CDB-AE7E-441A-8A05-478C69AFD248}">
      <dgm:prSet/>
      <dgm:spPr/>
      <dgm:t>
        <a:bodyPr/>
        <a:lstStyle/>
        <a:p>
          <a:endParaRPr lang="es-MX"/>
        </a:p>
      </dgm:t>
    </dgm:pt>
    <dgm:pt modelId="{08562DBD-6C6C-4225-AD57-E3CB37F37807}">
      <dgm:prSet phldrT="[Texto]"/>
      <dgm:spPr/>
      <dgm:t>
        <a:bodyPr/>
        <a:lstStyle/>
        <a:p>
          <a:r>
            <a:rPr lang="es-MX" dirty="0" smtClean="0"/>
            <a:t>8. Rememorar, celebrar, profesar y exigencia de transmitir la fe de siempre. Profesión pública del Credo</a:t>
          </a:r>
          <a:endParaRPr lang="es-MX" dirty="0"/>
        </a:p>
      </dgm:t>
    </dgm:pt>
    <dgm:pt modelId="{909292DA-F4D2-4880-B38E-FA4162BC2D74}" type="parTrans" cxnId="{E70ECB59-D66C-45AB-A4BC-36789AA8BBA2}">
      <dgm:prSet/>
      <dgm:spPr/>
      <dgm:t>
        <a:bodyPr/>
        <a:lstStyle/>
        <a:p>
          <a:endParaRPr lang="es-MX"/>
        </a:p>
      </dgm:t>
    </dgm:pt>
    <dgm:pt modelId="{201F6AC6-D944-4E7E-8F2D-24DFAF61A1E4}" type="sibTrans" cxnId="{E70ECB59-D66C-45AB-A4BC-36789AA8BBA2}">
      <dgm:prSet/>
      <dgm:spPr/>
      <dgm:t>
        <a:bodyPr/>
        <a:lstStyle/>
        <a:p>
          <a:endParaRPr lang="es-MX"/>
        </a:p>
      </dgm:t>
    </dgm:pt>
    <dgm:pt modelId="{834FF4DC-40C5-414C-B5FC-7717EBD0A5AB}">
      <dgm:prSet phldrT="[Texto]"/>
      <dgm:spPr/>
      <dgm:t>
        <a:bodyPr/>
        <a:lstStyle/>
        <a:p>
          <a:r>
            <a:rPr lang="es-MX" dirty="0" smtClean="0"/>
            <a:t>9. Suscite “integralidad” ( confesada, celebrada, vivida ). “Aprender de memoria el Credo”.</a:t>
          </a:r>
          <a:endParaRPr lang="es-MX" dirty="0"/>
        </a:p>
      </dgm:t>
    </dgm:pt>
    <dgm:pt modelId="{A944EE00-446A-4712-A5C5-BD323B14070C}" type="parTrans" cxnId="{8CC82262-1BC7-4FDE-80FB-55BF6DD22A7B}">
      <dgm:prSet/>
      <dgm:spPr/>
      <dgm:t>
        <a:bodyPr/>
        <a:lstStyle/>
        <a:p>
          <a:endParaRPr lang="es-MX"/>
        </a:p>
      </dgm:t>
    </dgm:pt>
    <dgm:pt modelId="{D9B3B886-C2F2-4AED-A2A7-49740744DA90}" type="sibTrans" cxnId="{8CC82262-1BC7-4FDE-80FB-55BF6DD22A7B}">
      <dgm:prSet/>
      <dgm:spPr/>
      <dgm:t>
        <a:bodyPr/>
        <a:lstStyle/>
        <a:p>
          <a:endParaRPr lang="es-MX"/>
        </a:p>
      </dgm:t>
    </dgm:pt>
    <dgm:pt modelId="{58DD8877-EFC6-47D6-9E70-42572783E549}" type="pres">
      <dgm:prSet presAssocID="{8EF518C8-B919-4711-8C1B-86242A6CB10B}" presName="linear" presStyleCnt="0">
        <dgm:presLayoutVars>
          <dgm:dir/>
          <dgm:resizeHandles val="exact"/>
        </dgm:presLayoutVars>
      </dgm:prSet>
      <dgm:spPr/>
      <dgm:t>
        <a:bodyPr/>
        <a:lstStyle/>
        <a:p>
          <a:endParaRPr lang="es-MX"/>
        </a:p>
      </dgm:t>
    </dgm:pt>
    <dgm:pt modelId="{98865C7B-06AA-4930-B421-0DA1059A9229}" type="pres">
      <dgm:prSet presAssocID="{BBE586C5-CEC3-4435-9BD4-30C722EBF1B2}" presName="comp" presStyleCnt="0"/>
      <dgm:spPr/>
    </dgm:pt>
    <dgm:pt modelId="{58BB87D2-4C7B-44AA-8783-859EAEA72B9A}" type="pres">
      <dgm:prSet presAssocID="{BBE586C5-CEC3-4435-9BD4-30C722EBF1B2}" presName="box" presStyleLbl="node1" presStyleIdx="0" presStyleCnt="3"/>
      <dgm:spPr/>
      <dgm:t>
        <a:bodyPr/>
        <a:lstStyle/>
        <a:p>
          <a:endParaRPr lang="es-MX"/>
        </a:p>
      </dgm:t>
    </dgm:pt>
    <dgm:pt modelId="{55EF8014-3AD6-4D04-B246-B4767A57AC92}" type="pres">
      <dgm:prSet presAssocID="{BBE586C5-CEC3-4435-9BD4-30C722EBF1B2}" presName="img" presStyleLbl="fgImgPlace1" presStyleIdx="0" presStyleCnt="3"/>
      <dgm:spPr>
        <a:blipFill rotWithShape="0">
          <a:blip xmlns:r="http://schemas.openxmlformats.org/officeDocument/2006/relationships" r:embed="rId1"/>
          <a:stretch>
            <a:fillRect/>
          </a:stretch>
        </a:blipFill>
      </dgm:spPr>
    </dgm:pt>
    <dgm:pt modelId="{42606279-0F45-45B9-87E1-2F280A451F9B}" type="pres">
      <dgm:prSet presAssocID="{BBE586C5-CEC3-4435-9BD4-30C722EBF1B2}" presName="text" presStyleLbl="node1" presStyleIdx="0" presStyleCnt="3">
        <dgm:presLayoutVars>
          <dgm:bulletEnabled val="1"/>
        </dgm:presLayoutVars>
      </dgm:prSet>
      <dgm:spPr/>
      <dgm:t>
        <a:bodyPr/>
        <a:lstStyle/>
        <a:p>
          <a:endParaRPr lang="es-MX"/>
        </a:p>
      </dgm:t>
    </dgm:pt>
    <dgm:pt modelId="{5CEB585C-B50E-4CCB-AB89-2024AEC2CAE5}" type="pres">
      <dgm:prSet presAssocID="{020986C1-CE06-4669-B43F-5B61C34A1E5E}" presName="spacer" presStyleCnt="0"/>
      <dgm:spPr/>
    </dgm:pt>
    <dgm:pt modelId="{3A47DD20-F99F-4861-8713-8C62904A3AD8}" type="pres">
      <dgm:prSet presAssocID="{08562DBD-6C6C-4225-AD57-E3CB37F37807}" presName="comp" presStyleCnt="0"/>
      <dgm:spPr/>
    </dgm:pt>
    <dgm:pt modelId="{5F3A7382-3945-4AF6-97F6-15E9AD96E8D6}" type="pres">
      <dgm:prSet presAssocID="{08562DBD-6C6C-4225-AD57-E3CB37F37807}" presName="box" presStyleLbl="node1" presStyleIdx="1" presStyleCnt="3"/>
      <dgm:spPr/>
      <dgm:t>
        <a:bodyPr/>
        <a:lstStyle/>
        <a:p>
          <a:endParaRPr lang="es-MX"/>
        </a:p>
      </dgm:t>
    </dgm:pt>
    <dgm:pt modelId="{3F016924-0992-496D-AA0C-5040E6A8116D}" type="pres">
      <dgm:prSet presAssocID="{08562DBD-6C6C-4225-AD57-E3CB37F37807}" presName="img" presStyleLbl="fgImgPlace1" presStyleIdx="1" presStyleCnt="3"/>
      <dgm:spPr>
        <a:blipFill rotWithShape="0">
          <a:blip xmlns:r="http://schemas.openxmlformats.org/officeDocument/2006/relationships" r:embed="rId2"/>
          <a:stretch>
            <a:fillRect/>
          </a:stretch>
        </a:blipFill>
      </dgm:spPr>
    </dgm:pt>
    <dgm:pt modelId="{4C29245E-72E9-46CF-962A-40C5389BEBD9}" type="pres">
      <dgm:prSet presAssocID="{08562DBD-6C6C-4225-AD57-E3CB37F37807}" presName="text" presStyleLbl="node1" presStyleIdx="1" presStyleCnt="3">
        <dgm:presLayoutVars>
          <dgm:bulletEnabled val="1"/>
        </dgm:presLayoutVars>
      </dgm:prSet>
      <dgm:spPr/>
      <dgm:t>
        <a:bodyPr/>
        <a:lstStyle/>
        <a:p>
          <a:endParaRPr lang="es-MX"/>
        </a:p>
      </dgm:t>
    </dgm:pt>
    <dgm:pt modelId="{85A6E34E-A1C5-4B50-B462-F03B74FEA7FB}" type="pres">
      <dgm:prSet presAssocID="{201F6AC6-D944-4E7E-8F2D-24DFAF61A1E4}" presName="spacer" presStyleCnt="0"/>
      <dgm:spPr/>
    </dgm:pt>
    <dgm:pt modelId="{8D820A27-4D8B-49C9-913B-618712A642C4}" type="pres">
      <dgm:prSet presAssocID="{834FF4DC-40C5-414C-B5FC-7717EBD0A5AB}" presName="comp" presStyleCnt="0"/>
      <dgm:spPr/>
    </dgm:pt>
    <dgm:pt modelId="{F0A594A5-F7A0-43FD-9F61-B32866F14278}" type="pres">
      <dgm:prSet presAssocID="{834FF4DC-40C5-414C-B5FC-7717EBD0A5AB}" presName="box" presStyleLbl="node1" presStyleIdx="2" presStyleCnt="3"/>
      <dgm:spPr/>
      <dgm:t>
        <a:bodyPr/>
        <a:lstStyle/>
        <a:p>
          <a:endParaRPr lang="es-MX"/>
        </a:p>
      </dgm:t>
    </dgm:pt>
    <dgm:pt modelId="{93E72558-AB70-49EA-BDDD-E2E2E62C2817}" type="pres">
      <dgm:prSet presAssocID="{834FF4DC-40C5-414C-B5FC-7717EBD0A5AB}" presName="img" presStyleLbl="fgImgPlace1" presStyleIdx="2" presStyleCnt="3"/>
      <dgm:spPr>
        <a:blipFill rotWithShape="0">
          <a:blip xmlns:r="http://schemas.openxmlformats.org/officeDocument/2006/relationships" r:embed="rId3"/>
          <a:stretch>
            <a:fillRect/>
          </a:stretch>
        </a:blipFill>
      </dgm:spPr>
    </dgm:pt>
    <dgm:pt modelId="{E87E6121-831C-4906-93AB-5A2A30DC78AD}" type="pres">
      <dgm:prSet presAssocID="{834FF4DC-40C5-414C-B5FC-7717EBD0A5AB}" presName="text" presStyleLbl="node1" presStyleIdx="2" presStyleCnt="3">
        <dgm:presLayoutVars>
          <dgm:bulletEnabled val="1"/>
        </dgm:presLayoutVars>
      </dgm:prSet>
      <dgm:spPr/>
      <dgm:t>
        <a:bodyPr/>
        <a:lstStyle/>
        <a:p>
          <a:endParaRPr lang="es-MX"/>
        </a:p>
      </dgm:t>
    </dgm:pt>
  </dgm:ptLst>
  <dgm:cxnLst>
    <dgm:cxn modelId="{E70ECB59-D66C-45AB-A4BC-36789AA8BBA2}" srcId="{8EF518C8-B919-4711-8C1B-86242A6CB10B}" destId="{08562DBD-6C6C-4225-AD57-E3CB37F37807}" srcOrd="1" destOrd="0" parTransId="{909292DA-F4D2-4880-B38E-FA4162BC2D74}" sibTransId="{201F6AC6-D944-4E7E-8F2D-24DFAF61A1E4}"/>
    <dgm:cxn modelId="{DA559CDB-AE7E-441A-8A05-478C69AFD248}" srcId="{8EF518C8-B919-4711-8C1B-86242A6CB10B}" destId="{BBE586C5-CEC3-4435-9BD4-30C722EBF1B2}" srcOrd="0" destOrd="0" parTransId="{68671795-1C47-4CEF-A04A-AEA5F11A462B}" sibTransId="{020986C1-CE06-4669-B43F-5B61C34A1E5E}"/>
    <dgm:cxn modelId="{8CC82262-1BC7-4FDE-80FB-55BF6DD22A7B}" srcId="{8EF518C8-B919-4711-8C1B-86242A6CB10B}" destId="{834FF4DC-40C5-414C-B5FC-7717EBD0A5AB}" srcOrd="2" destOrd="0" parTransId="{A944EE00-446A-4712-A5C5-BD323B14070C}" sibTransId="{D9B3B886-C2F2-4AED-A2A7-49740744DA90}"/>
    <dgm:cxn modelId="{27D74ED7-0DA0-485F-AB74-D9FC5DB8414C}" type="presOf" srcId="{08562DBD-6C6C-4225-AD57-E3CB37F37807}" destId="{5F3A7382-3945-4AF6-97F6-15E9AD96E8D6}" srcOrd="0" destOrd="0" presId="urn:microsoft.com/office/officeart/2005/8/layout/vList4"/>
    <dgm:cxn modelId="{339348C7-BE87-415B-8CCD-AAEC553632E6}" type="presOf" srcId="{08562DBD-6C6C-4225-AD57-E3CB37F37807}" destId="{4C29245E-72E9-46CF-962A-40C5389BEBD9}" srcOrd="1" destOrd="0" presId="urn:microsoft.com/office/officeart/2005/8/layout/vList4"/>
    <dgm:cxn modelId="{600CFB21-B9B8-4726-B2A6-BC164D2CC9D8}" type="presOf" srcId="{BBE586C5-CEC3-4435-9BD4-30C722EBF1B2}" destId="{42606279-0F45-45B9-87E1-2F280A451F9B}" srcOrd="1" destOrd="0" presId="urn:microsoft.com/office/officeart/2005/8/layout/vList4"/>
    <dgm:cxn modelId="{FFCFA5B3-838A-40C7-BA39-97BD3D3CF8B3}" type="presOf" srcId="{834FF4DC-40C5-414C-B5FC-7717EBD0A5AB}" destId="{F0A594A5-F7A0-43FD-9F61-B32866F14278}" srcOrd="0" destOrd="0" presId="urn:microsoft.com/office/officeart/2005/8/layout/vList4"/>
    <dgm:cxn modelId="{4ECFA4C8-9CEC-4C75-B0EE-0079D238354A}" type="presOf" srcId="{834FF4DC-40C5-414C-B5FC-7717EBD0A5AB}" destId="{E87E6121-831C-4906-93AB-5A2A30DC78AD}" srcOrd="1" destOrd="0" presId="urn:microsoft.com/office/officeart/2005/8/layout/vList4"/>
    <dgm:cxn modelId="{D7857DE4-237A-415D-B988-36FB592CC861}" type="presOf" srcId="{BBE586C5-CEC3-4435-9BD4-30C722EBF1B2}" destId="{58BB87D2-4C7B-44AA-8783-859EAEA72B9A}" srcOrd="0" destOrd="0" presId="urn:microsoft.com/office/officeart/2005/8/layout/vList4"/>
    <dgm:cxn modelId="{C67D7560-1778-44E4-891C-81AAB602FBFE}" type="presOf" srcId="{8EF518C8-B919-4711-8C1B-86242A6CB10B}" destId="{58DD8877-EFC6-47D6-9E70-42572783E549}" srcOrd="0" destOrd="0" presId="urn:microsoft.com/office/officeart/2005/8/layout/vList4"/>
    <dgm:cxn modelId="{6CF2BEC6-AB9E-4EC9-B810-1B1BBD95CADD}" type="presParOf" srcId="{58DD8877-EFC6-47D6-9E70-42572783E549}" destId="{98865C7B-06AA-4930-B421-0DA1059A9229}" srcOrd="0" destOrd="0" presId="urn:microsoft.com/office/officeart/2005/8/layout/vList4"/>
    <dgm:cxn modelId="{3EEC57B0-0490-4D06-9331-40C751E48424}" type="presParOf" srcId="{98865C7B-06AA-4930-B421-0DA1059A9229}" destId="{58BB87D2-4C7B-44AA-8783-859EAEA72B9A}" srcOrd="0" destOrd="0" presId="urn:microsoft.com/office/officeart/2005/8/layout/vList4"/>
    <dgm:cxn modelId="{D856465D-EF2B-46AE-A939-335C9CF4D3A3}" type="presParOf" srcId="{98865C7B-06AA-4930-B421-0DA1059A9229}" destId="{55EF8014-3AD6-4D04-B246-B4767A57AC92}" srcOrd="1" destOrd="0" presId="urn:microsoft.com/office/officeart/2005/8/layout/vList4"/>
    <dgm:cxn modelId="{1021D863-8BFD-480D-8617-B0FF6F48570C}" type="presParOf" srcId="{98865C7B-06AA-4930-B421-0DA1059A9229}" destId="{42606279-0F45-45B9-87E1-2F280A451F9B}" srcOrd="2" destOrd="0" presId="urn:microsoft.com/office/officeart/2005/8/layout/vList4"/>
    <dgm:cxn modelId="{CB38B624-2D20-473D-923E-B4B7CB7BB4CD}" type="presParOf" srcId="{58DD8877-EFC6-47D6-9E70-42572783E549}" destId="{5CEB585C-B50E-4CCB-AB89-2024AEC2CAE5}" srcOrd="1" destOrd="0" presId="urn:microsoft.com/office/officeart/2005/8/layout/vList4"/>
    <dgm:cxn modelId="{CA5EFC4E-B509-47A2-90F6-5325C3EFB8D4}" type="presParOf" srcId="{58DD8877-EFC6-47D6-9E70-42572783E549}" destId="{3A47DD20-F99F-4861-8713-8C62904A3AD8}" srcOrd="2" destOrd="0" presId="urn:microsoft.com/office/officeart/2005/8/layout/vList4"/>
    <dgm:cxn modelId="{AD1631C5-D118-4B68-AF9A-B366F5E44BAF}" type="presParOf" srcId="{3A47DD20-F99F-4861-8713-8C62904A3AD8}" destId="{5F3A7382-3945-4AF6-97F6-15E9AD96E8D6}" srcOrd="0" destOrd="0" presId="urn:microsoft.com/office/officeart/2005/8/layout/vList4"/>
    <dgm:cxn modelId="{12C66069-E7BF-4A43-871D-613E601FD5F1}" type="presParOf" srcId="{3A47DD20-F99F-4861-8713-8C62904A3AD8}" destId="{3F016924-0992-496D-AA0C-5040E6A8116D}" srcOrd="1" destOrd="0" presId="urn:microsoft.com/office/officeart/2005/8/layout/vList4"/>
    <dgm:cxn modelId="{70879822-AAB4-4ED6-A1A4-D878A3B3E310}" type="presParOf" srcId="{3A47DD20-F99F-4861-8713-8C62904A3AD8}" destId="{4C29245E-72E9-46CF-962A-40C5389BEBD9}" srcOrd="2" destOrd="0" presId="urn:microsoft.com/office/officeart/2005/8/layout/vList4"/>
    <dgm:cxn modelId="{E6DD91E0-721D-4BBA-BC9C-1CD3059DC623}" type="presParOf" srcId="{58DD8877-EFC6-47D6-9E70-42572783E549}" destId="{85A6E34E-A1C5-4B50-B462-F03B74FEA7FB}" srcOrd="3" destOrd="0" presId="urn:microsoft.com/office/officeart/2005/8/layout/vList4"/>
    <dgm:cxn modelId="{349129F1-C2D3-4AF1-9541-67629561D320}" type="presParOf" srcId="{58DD8877-EFC6-47D6-9E70-42572783E549}" destId="{8D820A27-4D8B-49C9-913B-618712A642C4}" srcOrd="4" destOrd="0" presId="urn:microsoft.com/office/officeart/2005/8/layout/vList4"/>
    <dgm:cxn modelId="{62CD5EA8-A023-422D-A5D4-09FDC7773549}" type="presParOf" srcId="{8D820A27-4D8B-49C9-913B-618712A642C4}" destId="{F0A594A5-F7A0-43FD-9F61-B32866F14278}" srcOrd="0" destOrd="0" presId="urn:microsoft.com/office/officeart/2005/8/layout/vList4"/>
    <dgm:cxn modelId="{79E69026-88B6-4B4C-8F6B-7D33BAE045DF}" type="presParOf" srcId="{8D820A27-4D8B-49C9-913B-618712A642C4}" destId="{93E72558-AB70-49EA-BDDD-E2E2E62C2817}" srcOrd="1" destOrd="0" presId="urn:microsoft.com/office/officeart/2005/8/layout/vList4"/>
    <dgm:cxn modelId="{CB7FDFD9-91FA-4086-80D4-6DD437C02DFD}" type="presParOf" srcId="{8D820A27-4D8B-49C9-913B-618712A642C4}" destId="{E87E6121-831C-4906-93AB-5A2A30DC78AD}" srcOrd="2" destOrd="0" presId="urn:microsoft.com/office/officeart/2005/8/layout/vList4"/>
  </dgm:cxnLst>
  <dgm:bg/>
  <dgm:whole/>
</dgm:dataModel>
</file>

<file path=ppt/diagrams/data4.xml><?xml version="1.0" encoding="utf-8"?>
<dgm:dataModel xmlns:dgm="http://schemas.openxmlformats.org/drawingml/2006/diagram" xmlns:a="http://schemas.openxmlformats.org/drawingml/2006/main">
  <dgm:ptLst>
    <dgm:pt modelId="{865EFBF5-3338-4229-A42A-CAE508DFB5C0}"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MX"/>
        </a:p>
      </dgm:t>
    </dgm:pt>
    <dgm:pt modelId="{8AAD55BE-3434-442C-9D48-1CC45A4634A2}">
      <dgm:prSet phldrT="[Texto]"/>
      <dgm:spPr/>
      <dgm:t>
        <a:bodyPr/>
        <a:lstStyle/>
        <a:p>
          <a:r>
            <a:rPr lang="es-MX" dirty="0" smtClean="0"/>
            <a:t>10. Camino para comprender la unidad entre los contenidos y el acto de fe. ¿Qué significa “creer con el corazón”.? ( Más largo).</a:t>
          </a:r>
          <a:endParaRPr lang="es-MX" dirty="0"/>
        </a:p>
      </dgm:t>
    </dgm:pt>
    <dgm:pt modelId="{7A457F0B-2156-41E4-8D41-24E3F7E64D49}" type="parTrans" cxnId="{B5A728FF-4962-40C5-916E-25B6DC0F17DF}">
      <dgm:prSet/>
      <dgm:spPr/>
      <dgm:t>
        <a:bodyPr/>
        <a:lstStyle/>
        <a:p>
          <a:endParaRPr lang="es-MX"/>
        </a:p>
      </dgm:t>
    </dgm:pt>
    <dgm:pt modelId="{25668EDD-7B45-4071-AC5C-D18BEAD94BDF}" type="sibTrans" cxnId="{B5A728FF-4962-40C5-916E-25B6DC0F17DF}">
      <dgm:prSet/>
      <dgm:spPr/>
      <dgm:t>
        <a:bodyPr/>
        <a:lstStyle/>
        <a:p>
          <a:endParaRPr lang="es-MX"/>
        </a:p>
      </dgm:t>
    </dgm:pt>
    <dgm:pt modelId="{C2C2C203-A6D2-49AF-9300-334068BC0CD8}">
      <dgm:prSet phldrT="[Texto]"/>
      <dgm:spPr/>
      <dgm:t>
        <a:bodyPr/>
        <a:lstStyle/>
        <a:p>
          <a:r>
            <a:rPr lang="es-MX" dirty="0" smtClean="0"/>
            <a:t>11. Para acceder a un conocimiento sistemático del contenido de la fe. Valor del Catecismo de la Iglesia Católica.</a:t>
          </a:r>
          <a:endParaRPr lang="es-MX" dirty="0"/>
        </a:p>
      </dgm:t>
    </dgm:pt>
    <dgm:pt modelId="{59B8F0F4-4064-4493-8DC4-A69FEE574A69}" type="parTrans" cxnId="{098D1BBB-EBB8-416A-A188-FF112B13EB3B}">
      <dgm:prSet/>
      <dgm:spPr/>
      <dgm:t>
        <a:bodyPr/>
        <a:lstStyle/>
        <a:p>
          <a:endParaRPr lang="es-MX"/>
        </a:p>
      </dgm:t>
    </dgm:pt>
    <dgm:pt modelId="{37780DAC-B0FF-4291-B1DD-656FC4345A6D}" type="sibTrans" cxnId="{098D1BBB-EBB8-416A-A188-FF112B13EB3B}">
      <dgm:prSet/>
      <dgm:spPr/>
      <dgm:t>
        <a:bodyPr/>
        <a:lstStyle/>
        <a:p>
          <a:endParaRPr lang="es-MX"/>
        </a:p>
      </dgm:t>
    </dgm:pt>
    <dgm:pt modelId="{14CB6ED3-3C59-4B99-AFB4-2BDA54F03BD4}">
      <dgm:prSet phldrT="[Texto]"/>
      <dgm:spPr/>
      <dgm:t>
        <a:bodyPr/>
        <a:lstStyle/>
        <a:p>
          <a:r>
            <a:rPr lang="es-MX" dirty="0" smtClean="0"/>
            <a:t>12. Instrumento de apoyo a la fe y en espera de una Nota con indicaciones para ayudar a creer y evangelizar. Situación actual.</a:t>
          </a:r>
          <a:endParaRPr lang="es-MX" dirty="0"/>
        </a:p>
      </dgm:t>
    </dgm:pt>
    <dgm:pt modelId="{B9EB38DA-1D58-4385-A81A-1664BC9F6EA7}" type="parTrans" cxnId="{9EA77FAB-4D42-4DBB-BAFC-540EF01D533F}">
      <dgm:prSet/>
      <dgm:spPr/>
      <dgm:t>
        <a:bodyPr/>
        <a:lstStyle/>
        <a:p>
          <a:endParaRPr lang="es-MX"/>
        </a:p>
      </dgm:t>
    </dgm:pt>
    <dgm:pt modelId="{1FC40E79-3ABE-41F3-80BD-3A0DC1C5092D}" type="sibTrans" cxnId="{9EA77FAB-4D42-4DBB-BAFC-540EF01D533F}">
      <dgm:prSet/>
      <dgm:spPr/>
      <dgm:t>
        <a:bodyPr/>
        <a:lstStyle/>
        <a:p>
          <a:endParaRPr lang="es-MX"/>
        </a:p>
      </dgm:t>
    </dgm:pt>
    <dgm:pt modelId="{33261949-68DC-4402-9385-6BA8A1DCBEFD}" type="pres">
      <dgm:prSet presAssocID="{865EFBF5-3338-4229-A42A-CAE508DFB5C0}" presName="linear" presStyleCnt="0">
        <dgm:presLayoutVars>
          <dgm:dir/>
          <dgm:resizeHandles val="exact"/>
        </dgm:presLayoutVars>
      </dgm:prSet>
      <dgm:spPr/>
      <dgm:t>
        <a:bodyPr/>
        <a:lstStyle/>
        <a:p>
          <a:endParaRPr lang="es-MX"/>
        </a:p>
      </dgm:t>
    </dgm:pt>
    <dgm:pt modelId="{4332F429-054B-4C24-96B1-2F9D83BC0616}" type="pres">
      <dgm:prSet presAssocID="{8AAD55BE-3434-442C-9D48-1CC45A4634A2}" presName="comp" presStyleCnt="0"/>
      <dgm:spPr/>
    </dgm:pt>
    <dgm:pt modelId="{E07A79CE-9F66-4E92-A9FF-2168E58E9EF2}" type="pres">
      <dgm:prSet presAssocID="{8AAD55BE-3434-442C-9D48-1CC45A4634A2}" presName="box" presStyleLbl="node1" presStyleIdx="0" presStyleCnt="3"/>
      <dgm:spPr/>
      <dgm:t>
        <a:bodyPr/>
        <a:lstStyle/>
        <a:p>
          <a:endParaRPr lang="es-MX"/>
        </a:p>
      </dgm:t>
    </dgm:pt>
    <dgm:pt modelId="{63366C87-5D6D-428D-8729-603B9723E17D}" type="pres">
      <dgm:prSet presAssocID="{8AAD55BE-3434-442C-9D48-1CC45A4634A2}" presName="img" presStyleLbl="fgImgPlace1" presStyleIdx="0" presStyleCnt="3"/>
      <dgm:spPr>
        <a:blipFill rotWithShape="0">
          <a:blip xmlns:r="http://schemas.openxmlformats.org/officeDocument/2006/relationships" r:embed="rId1"/>
          <a:stretch>
            <a:fillRect/>
          </a:stretch>
        </a:blipFill>
      </dgm:spPr>
    </dgm:pt>
    <dgm:pt modelId="{9E101697-986C-42AC-8B5B-9BA497A335DE}" type="pres">
      <dgm:prSet presAssocID="{8AAD55BE-3434-442C-9D48-1CC45A4634A2}" presName="text" presStyleLbl="node1" presStyleIdx="0" presStyleCnt="3">
        <dgm:presLayoutVars>
          <dgm:bulletEnabled val="1"/>
        </dgm:presLayoutVars>
      </dgm:prSet>
      <dgm:spPr/>
      <dgm:t>
        <a:bodyPr/>
        <a:lstStyle/>
        <a:p>
          <a:endParaRPr lang="es-MX"/>
        </a:p>
      </dgm:t>
    </dgm:pt>
    <dgm:pt modelId="{12304EAE-D17D-4D1C-B550-3BCD1783B1EF}" type="pres">
      <dgm:prSet presAssocID="{25668EDD-7B45-4071-AC5C-D18BEAD94BDF}" presName="spacer" presStyleCnt="0"/>
      <dgm:spPr/>
    </dgm:pt>
    <dgm:pt modelId="{9DC2811F-C49B-44F2-8F9D-E452CAAA167A}" type="pres">
      <dgm:prSet presAssocID="{C2C2C203-A6D2-49AF-9300-334068BC0CD8}" presName="comp" presStyleCnt="0"/>
      <dgm:spPr/>
    </dgm:pt>
    <dgm:pt modelId="{C0BBFD8A-9D4F-4253-943D-CCF26CA9EE04}" type="pres">
      <dgm:prSet presAssocID="{C2C2C203-A6D2-49AF-9300-334068BC0CD8}" presName="box" presStyleLbl="node1" presStyleIdx="1" presStyleCnt="3"/>
      <dgm:spPr/>
      <dgm:t>
        <a:bodyPr/>
        <a:lstStyle/>
        <a:p>
          <a:endParaRPr lang="es-MX"/>
        </a:p>
      </dgm:t>
    </dgm:pt>
    <dgm:pt modelId="{84366578-C5AA-4AA5-9159-392EB8F7EB8E}" type="pres">
      <dgm:prSet presAssocID="{C2C2C203-A6D2-49AF-9300-334068BC0CD8}" presName="img" presStyleLbl="fgImgPlace1" presStyleIdx="1" presStyleCnt="3"/>
      <dgm:spPr>
        <a:blipFill rotWithShape="0">
          <a:blip xmlns:r="http://schemas.openxmlformats.org/officeDocument/2006/relationships" r:embed="rId2"/>
          <a:stretch>
            <a:fillRect/>
          </a:stretch>
        </a:blipFill>
      </dgm:spPr>
    </dgm:pt>
    <dgm:pt modelId="{17F2D320-8CFB-46E4-98A4-DF4D6C4716EB}" type="pres">
      <dgm:prSet presAssocID="{C2C2C203-A6D2-49AF-9300-334068BC0CD8}" presName="text" presStyleLbl="node1" presStyleIdx="1" presStyleCnt="3">
        <dgm:presLayoutVars>
          <dgm:bulletEnabled val="1"/>
        </dgm:presLayoutVars>
      </dgm:prSet>
      <dgm:spPr/>
      <dgm:t>
        <a:bodyPr/>
        <a:lstStyle/>
        <a:p>
          <a:endParaRPr lang="es-MX"/>
        </a:p>
      </dgm:t>
    </dgm:pt>
    <dgm:pt modelId="{B1B17C36-4DCA-4010-B57F-0A785690FEAF}" type="pres">
      <dgm:prSet presAssocID="{37780DAC-B0FF-4291-B1DD-656FC4345A6D}" presName="spacer" presStyleCnt="0"/>
      <dgm:spPr/>
    </dgm:pt>
    <dgm:pt modelId="{C076F4D0-ACB9-4796-92A2-F06EDBC1AD6A}" type="pres">
      <dgm:prSet presAssocID="{14CB6ED3-3C59-4B99-AFB4-2BDA54F03BD4}" presName="comp" presStyleCnt="0"/>
      <dgm:spPr/>
    </dgm:pt>
    <dgm:pt modelId="{C4AD0233-4676-4715-B442-6A7D1CA889BB}" type="pres">
      <dgm:prSet presAssocID="{14CB6ED3-3C59-4B99-AFB4-2BDA54F03BD4}" presName="box" presStyleLbl="node1" presStyleIdx="2" presStyleCnt="3"/>
      <dgm:spPr/>
      <dgm:t>
        <a:bodyPr/>
        <a:lstStyle/>
        <a:p>
          <a:endParaRPr lang="es-MX"/>
        </a:p>
      </dgm:t>
    </dgm:pt>
    <dgm:pt modelId="{832D2098-E4C3-4DCE-AB03-DF14F9906480}" type="pres">
      <dgm:prSet presAssocID="{14CB6ED3-3C59-4B99-AFB4-2BDA54F03BD4}" presName="img" presStyleLbl="fgImgPlace1" presStyleIdx="2" presStyleCnt="3"/>
      <dgm:spPr>
        <a:blipFill rotWithShape="0">
          <a:blip xmlns:r="http://schemas.openxmlformats.org/officeDocument/2006/relationships" r:embed="rId3"/>
          <a:stretch>
            <a:fillRect/>
          </a:stretch>
        </a:blipFill>
      </dgm:spPr>
    </dgm:pt>
    <dgm:pt modelId="{1E063434-92F2-442E-BE38-5C2A2D82EDD0}" type="pres">
      <dgm:prSet presAssocID="{14CB6ED3-3C59-4B99-AFB4-2BDA54F03BD4}" presName="text" presStyleLbl="node1" presStyleIdx="2" presStyleCnt="3">
        <dgm:presLayoutVars>
          <dgm:bulletEnabled val="1"/>
        </dgm:presLayoutVars>
      </dgm:prSet>
      <dgm:spPr/>
      <dgm:t>
        <a:bodyPr/>
        <a:lstStyle/>
        <a:p>
          <a:endParaRPr lang="es-MX"/>
        </a:p>
      </dgm:t>
    </dgm:pt>
  </dgm:ptLst>
  <dgm:cxnLst>
    <dgm:cxn modelId="{4029FE12-79AB-49D8-85AE-BD051200699B}" type="presOf" srcId="{8AAD55BE-3434-442C-9D48-1CC45A4634A2}" destId="{9E101697-986C-42AC-8B5B-9BA497A335DE}" srcOrd="1" destOrd="0" presId="urn:microsoft.com/office/officeart/2005/8/layout/vList4"/>
    <dgm:cxn modelId="{B5A728FF-4962-40C5-916E-25B6DC0F17DF}" srcId="{865EFBF5-3338-4229-A42A-CAE508DFB5C0}" destId="{8AAD55BE-3434-442C-9D48-1CC45A4634A2}" srcOrd="0" destOrd="0" parTransId="{7A457F0B-2156-41E4-8D41-24E3F7E64D49}" sibTransId="{25668EDD-7B45-4071-AC5C-D18BEAD94BDF}"/>
    <dgm:cxn modelId="{ABB3785A-1A8B-44F5-B521-0F0ED09E4720}" type="presOf" srcId="{8AAD55BE-3434-442C-9D48-1CC45A4634A2}" destId="{E07A79CE-9F66-4E92-A9FF-2168E58E9EF2}" srcOrd="0" destOrd="0" presId="urn:microsoft.com/office/officeart/2005/8/layout/vList4"/>
    <dgm:cxn modelId="{EAAAD536-9A71-4FEB-AEEB-B394BF14E4ED}" type="presOf" srcId="{14CB6ED3-3C59-4B99-AFB4-2BDA54F03BD4}" destId="{1E063434-92F2-442E-BE38-5C2A2D82EDD0}" srcOrd="1" destOrd="0" presId="urn:microsoft.com/office/officeart/2005/8/layout/vList4"/>
    <dgm:cxn modelId="{098D1BBB-EBB8-416A-A188-FF112B13EB3B}" srcId="{865EFBF5-3338-4229-A42A-CAE508DFB5C0}" destId="{C2C2C203-A6D2-49AF-9300-334068BC0CD8}" srcOrd="1" destOrd="0" parTransId="{59B8F0F4-4064-4493-8DC4-A69FEE574A69}" sibTransId="{37780DAC-B0FF-4291-B1DD-656FC4345A6D}"/>
    <dgm:cxn modelId="{09F8E490-BC9A-4D8C-BFBC-AA242863DEC8}" type="presOf" srcId="{14CB6ED3-3C59-4B99-AFB4-2BDA54F03BD4}" destId="{C4AD0233-4676-4715-B442-6A7D1CA889BB}" srcOrd="0" destOrd="0" presId="urn:microsoft.com/office/officeart/2005/8/layout/vList4"/>
    <dgm:cxn modelId="{ED38C163-4E45-43E8-859A-617CA56D0277}" type="presOf" srcId="{C2C2C203-A6D2-49AF-9300-334068BC0CD8}" destId="{17F2D320-8CFB-46E4-98A4-DF4D6C4716EB}" srcOrd="1" destOrd="0" presId="urn:microsoft.com/office/officeart/2005/8/layout/vList4"/>
    <dgm:cxn modelId="{9EA77FAB-4D42-4DBB-BAFC-540EF01D533F}" srcId="{865EFBF5-3338-4229-A42A-CAE508DFB5C0}" destId="{14CB6ED3-3C59-4B99-AFB4-2BDA54F03BD4}" srcOrd="2" destOrd="0" parTransId="{B9EB38DA-1D58-4385-A81A-1664BC9F6EA7}" sibTransId="{1FC40E79-3ABE-41F3-80BD-3A0DC1C5092D}"/>
    <dgm:cxn modelId="{AFAFDE00-76ED-4D63-ADFB-CF380E6CC60D}" type="presOf" srcId="{C2C2C203-A6D2-49AF-9300-334068BC0CD8}" destId="{C0BBFD8A-9D4F-4253-943D-CCF26CA9EE04}" srcOrd="0" destOrd="0" presId="urn:microsoft.com/office/officeart/2005/8/layout/vList4"/>
    <dgm:cxn modelId="{989D199C-6F6A-4F62-B720-4E82A0DDE729}" type="presOf" srcId="{865EFBF5-3338-4229-A42A-CAE508DFB5C0}" destId="{33261949-68DC-4402-9385-6BA8A1DCBEFD}" srcOrd="0" destOrd="0" presId="urn:microsoft.com/office/officeart/2005/8/layout/vList4"/>
    <dgm:cxn modelId="{BC1C5917-45B6-4A97-A898-3745C6068712}" type="presParOf" srcId="{33261949-68DC-4402-9385-6BA8A1DCBEFD}" destId="{4332F429-054B-4C24-96B1-2F9D83BC0616}" srcOrd="0" destOrd="0" presId="urn:microsoft.com/office/officeart/2005/8/layout/vList4"/>
    <dgm:cxn modelId="{DE88A858-F93D-42C5-A6BB-42B2F0EE1690}" type="presParOf" srcId="{4332F429-054B-4C24-96B1-2F9D83BC0616}" destId="{E07A79CE-9F66-4E92-A9FF-2168E58E9EF2}" srcOrd="0" destOrd="0" presId="urn:microsoft.com/office/officeart/2005/8/layout/vList4"/>
    <dgm:cxn modelId="{C567FED2-34D5-43B3-85EC-197D74E92FE8}" type="presParOf" srcId="{4332F429-054B-4C24-96B1-2F9D83BC0616}" destId="{63366C87-5D6D-428D-8729-603B9723E17D}" srcOrd="1" destOrd="0" presId="urn:microsoft.com/office/officeart/2005/8/layout/vList4"/>
    <dgm:cxn modelId="{FAB874CD-4627-41A8-BE83-7E8C7627733D}" type="presParOf" srcId="{4332F429-054B-4C24-96B1-2F9D83BC0616}" destId="{9E101697-986C-42AC-8B5B-9BA497A335DE}" srcOrd="2" destOrd="0" presId="urn:microsoft.com/office/officeart/2005/8/layout/vList4"/>
    <dgm:cxn modelId="{DC28FC85-2AED-4EB0-ACA0-F03220CE38FA}" type="presParOf" srcId="{33261949-68DC-4402-9385-6BA8A1DCBEFD}" destId="{12304EAE-D17D-4D1C-B550-3BCD1783B1EF}" srcOrd="1" destOrd="0" presId="urn:microsoft.com/office/officeart/2005/8/layout/vList4"/>
    <dgm:cxn modelId="{FE5B4181-3200-41A7-95B6-2305DA0FA659}" type="presParOf" srcId="{33261949-68DC-4402-9385-6BA8A1DCBEFD}" destId="{9DC2811F-C49B-44F2-8F9D-E452CAAA167A}" srcOrd="2" destOrd="0" presId="urn:microsoft.com/office/officeart/2005/8/layout/vList4"/>
    <dgm:cxn modelId="{A6981759-C424-48E3-8BD3-F2416800DBD2}" type="presParOf" srcId="{9DC2811F-C49B-44F2-8F9D-E452CAAA167A}" destId="{C0BBFD8A-9D4F-4253-943D-CCF26CA9EE04}" srcOrd="0" destOrd="0" presId="urn:microsoft.com/office/officeart/2005/8/layout/vList4"/>
    <dgm:cxn modelId="{7D6D00A8-60DC-4114-9944-D4BE7E779C8F}" type="presParOf" srcId="{9DC2811F-C49B-44F2-8F9D-E452CAAA167A}" destId="{84366578-C5AA-4AA5-9159-392EB8F7EB8E}" srcOrd="1" destOrd="0" presId="urn:microsoft.com/office/officeart/2005/8/layout/vList4"/>
    <dgm:cxn modelId="{950FF68E-2E9D-4F74-82CE-54AAB4BB71CD}" type="presParOf" srcId="{9DC2811F-C49B-44F2-8F9D-E452CAAA167A}" destId="{17F2D320-8CFB-46E4-98A4-DF4D6C4716EB}" srcOrd="2" destOrd="0" presId="urn:microsoft.com/office/officeart/2005/8/layout/vList4"/>
    <dgm:cxn modelId="{16886830-9DC8-4C65-82F8-66A503C85225}" type="presParOf" srcId="{33261949-68DC-4402-9385-6BA8A1DCBEFD}" destId="{B1B17C36-4DCA-4010-B57F-0A785690FEAF}" srcOrd="3" destOrd="0" presId="urn:microsoft.com/office/officeart/2005/8/layout/vList4"/>
    <dgm:cxn modelId="{46C42E83-6D4C-48B0-89D2-A7F0D7376604}" type="presParOf" srcId="{33261949-68DC-4402-9385-6BA8A1DCBEFD}" destId="{C076F4D0-ACB9-4796-92A2-F06EDBC1AD6A}" srcOrd="4" destOrd="0" presId="urn:microsoft.com/office/officeart/2005/8/layout/vList4"/>
    <dgm:cxn modelId="{0C8D6780-227E-40D9-9E6B-313DF69D3AA2}" type="presParOf" srcId="{C076F4D0-ACB9-4796-92A2-F06EDBC1AD6A}" destId="{C4AD0233-4676-4715-B442-6A7D1CA889BB}" srcOrd="0" destOrd="0" presId="urn:microsoft.com/office/officeart/2005/8/layout/vList4"/>
    <dgm:cxn modelId="{6EC3C994-3B94-46B2-9398-DF25005E93B5}" type="presParOf" srcId="{C076F4D0-ACB9-4796-92A2-F06EDBC1AD6A}" destId="{832D2098-E4C3-4DCE-AB03-DF14F9906480}" srcOrd="1" destOrd="0" presId="urn:microsoft.com/office/officeart/2005/8/layout/vList4"/>
    <dgm:cxn modelId="{2DB489CA-4AF0-451E-8AFA-3463D27C2D79}" type="presParOf" srcId="{C076F4D0-ACB9-4796-92A2-F06EDBC1AD6A}" destId="{1E063434-92F2-442E-BE38-5C2A2D82EDD0}" srcOrd="2" destOrd="0" presId="urn:microsoft.com/office/officeart/2005/8/layout/vList4"/>
  </dgm:cxnLst>
  <dgm:bg/>
  <dgm:whole/>
</dgm:dataModel>
</file>

<file path=ppt/diagrams/data5.xml><?xml version="1.0" encoding="utf-8"?>
<dgm:dataModel xmlns:dgm="http://schemas.openxmlformats.org/drawingml/2006/diagram" xmlns:a="http://schemas.openxmlformats.org/drawingml/2006/main">
  <dgm:ptLst>
    <dgm:pt modelId="{78774B4B-592F-4307-A83F-6195AD6A8039}"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s-MX"/>
        </a:p>
      </dgm:t>
    </dgm:pt>
    <dgm:pt modelId="{798C9C8B-C8D7-4B60-B2C4-7A9EB92949A7}">
      <dgm:prSet phldrT="[Texto]" custT="1"/>
      <dgm:spPr/>
      <dgm:t>
        <a:bodyPr/>
        <a:lstStyle/>
        <a:p>
          <a:r>
            <a:rPr lang="es-MX" sz="1800" dirty="0" smtClean="0"/>
            <a:t>13. Recorrer a lo largo del año la historia de nuestra fe que contempla el misterio insondable del entrecruzarse la santidad y el pecado. ( Jesús, María, los Apóstoles, discípulos, mártires, consagrados y hombres y mujeres de toda edad )</a:t>
          </a:r>
          <a:endParaRPr lang="es-MX" sz="1800" dirty="0"/>
        </a:p>
      </dgm:t>
    </dgm:pt>
    <dgm:pt modelId="{DD08CC82-3FF2-4F42-9D1B-E91173723B4A}" type="parTrans" cxnId="{D6BF6290-031D-4827-8C2D-17ACC47A3D27}">
      <dgm:prSet/>
      <dgm:spPr/>
      <dgm:t>
        <a:bodyPr/>
        <a:lstStyle/>
        <a:p>
          <a:endParaRPr lang="es-MX"/>
        </a:p>
      </dgm:t>
    </dgm:pt>
    <dgm:pt modelId="{F4EDF140-1C83-491D-B37E-FAA47D147C02}" type="sibTrans" cxnId="{D6BF6290-031D-4827-8C2D-17ACC47A3D27}">
      <dgm:prSet/>
      <dgm:spPr/>
      <dgm:t>
        <a:bodyPr/>
        <a:lstStyle/>
        <a:p>
          <a:endParaRPr lang="es-MX"/>
        </a:p>
      </dgm:t>
    </dgm:pt>
    <dgm:pt modelId="{E230CA86-A8F7-4457-A024-5B5D1E349383}">
      <dgm:prSet phldrT="[Texto]" custT="1"/>
      <dgm:spPr/>
      <dgm:t>
        <a:bodyPr/>
        <a:lstStyle/>
        <a:p>
          <a:r>
            <a:rPr lang="es-MX" sz="2400" dirty="0" smtClean="0"/>
            <a:t>14. Fe y Caridad: testimonio de la Caridad. ( cfr. n. 7 )</a:t>
          </a:r>
          <a:endParaRPr lang="es-MX" sz="2400" dirty="0"/>
        </a:p>
      </dgm:t>
    </dgm:pt>
    <dgm:pt modelId="{B081D9FE-639C-4D13-89CE-F8F76BA21836}" type="parTrans" cxnId="{B066644E-5447-4FFE-8769-4A0783DD7BC8}">
      <dgm:prSet/>
      <dgm:spPr/>
      <dgm:t>
        <a:bodyPr/>
        <a:lstStyle/>
        <a:p>
          <a:endParaRPr lang="es-MX"/>
        </a:p>
      </dgm:t>
    </dgm:pt>
    <dgm:pt modelId="{7B08A83C-1CE1-4446-ACB1-866A561C8308}" type="sibTrans" cxnId="{B066644E-5447-4FFE-8769-4A0783DD7BC8}">
      <dgm:prSet/>
      <dgm:spPr/>
      <dgm:t>
        <a:bodyPr/>
        <a:lstStyle/>
        <a:p>
          <a:endParaRPr lang="es-MX"/>
        </a:p>
      </dgm:t>
    </dgm:pt>
    <dgm:pt modelId="{2732B7A2-4752-4746-AC76-A37FC90FDC82}">
      <dgm:prSet phldrT="[Texto]"/>
      <dgm:spPr/>
      <dgm:t>
        <a:bodyPr/>
        <a:lstStyle/>
        <a:p>
          <a:r>
            <a:rPr lang="es-MX" dirty="0" smtClean="0"/>
            <a:t>15. Llamados a la búsqueda de la fe. Más fuerte nuestra relación con Cristo, toda la vida a la luz de la fe.</a:t>
          </a:r>
          <a:endParaRPr lang="es-MX" dirty="0"/>
        </a:p>
      </dgm:t>
    </dgm:pt>
    <dgm:pt modelId="{69E42C30-1FB8-492C-B592-85C3562B17C0}" type="parTrans" cxnId="{3E0021BB-3B7C-48A7-9E23-E91E959B6DBA}">
      <dgm:prSet/>
      <dgm:spPr/>
      <dgm:t>
        <a:bodyPr/>
        <a:lstStyle/>
        <a:p>
          <a:endParaRPr lang="es-MX"/>
        </a:p>
      </dgm:t>
    </dgm:pt>
    <dgm:pt modelId="{89545C41-5C5C-40C9-BE12-A9F6BA65FC08}" type="sibTrans" cxnId="{3E0021BB-3B7C-48A7-9E23-E91E959B6DBA}">
      <dgm:prSet/>
      <dgm:spPr/>
      <dgm:t>
        <a:bodyPr/>
        <a:lstStyle/>
        <a:p>
          <a:endParaRPr lang="es-MX"/>
        </a:p>
      </dgm:t>
    </dgm:pt>
    <dgm:pt modelId="{7EEDDF22-D86A-4146-BF18-49790B9BF25D}" type="pres">
      <dgm:prSet presAssocID="{78774B4B-592F-4307-A83F-6195AD6A8039}" presName="linear" presStyleCnt="0">
        <dgm:presLayoutVars>
          <dgm:dir/>
          <dgm:resizeHandles val="exact"/>
        </dgm:presLayoutVars>
      </dgm:prSet>
      <dgm:spPr/>
      <dgm:t>
        <a:bodyPr/>
        <a:lstStyle/>
        <a:p>
          <a:endParaRPr lang="es-MX"/>
        </a:p>
      </dgm:t>
    </dgm:pt>
    <dgm:pt modelId="{D1C402A5-446D-4FF2-B8AB-0067396652D7}" type="pres">
      <dgm:prSet presAssocID="{798C9C8B-C8D7-4B60-B2C4-7A9EB92949A7}" presName="comp" presStyleCnt="0"/>
      <dgm:spPr/>
    </dgm:pt>
    <dgm:pt modelId="{5FAE3CF6-21EA-4CDB-8A84-E487ECE5C1B8}" type="pres">
      <dgm:prSet presAssocID="{798C9C8B-C8D7-4B60-B2C4-7A9EB92949A7}" presName="box" presStyleLbl="node1" presStyleIdx="0" presStyleCnt="3"/>
      <dgm:spPr/>
      <dgm:t>
        <a:bodyPr/>
        <a:lstStyle/>
        <a:p>
          <a:endParaRPr lang="es-MX"/>
        </a:p>
      </dgm:t>
    </dgm:pt>
    <dgm:pt modelId="{E553F4D1-69CE-499A-9D43-CB0BF945A609}" type="pres">
      <dgm:prSet presAssocID="{798C9C8B-C8D7-4B60-B2C4-7A9EB92949A7}" presName="img" presStyleLbl="fgImgPlace1" presStyleIdx="0" presStyleCnt="3"/>
      <dgm:spPr>
        <a:blipFill rotWithShape="0">
          <a:blip xmlns:r="http://schemas.openxmlformats.org/officeDocument/2006/relationships" r:embed="rId1"/>
          <a:stretch>
            <a:fillRect/>
          </a:stretch>
        </a:blipFill>
      </dgm:spPr>
    </dgm:pt>
    <dgm:pt modelId="{CE4AD64F-B6B0-413C-8F0E-8074C75FF20E}" type="pres">
      <dgm:prSet presAssocID="{798C9C8B-C8D7-4B60-B2C4-7A9EB92949A7}" presName="text" presStyleLbl="node1" presStyleIdx="0" presStyleCnt="3">
        <dgm:presLayoutVars>
          <dgm:bulletEnabled val="1"/>
        </dgm:presLayoutVars>
      </dgm:prSet>
      <dgm:spPr/>
      <dgm:t>
        <a:bodyPr/>
        <a:lstStyle/>
        <a:p>
          <a:endParaRPr lang="es-MX"/>
        </a:p>
      </dgm:t>
    </dgm:pt>
    <dgm:pt modelId="{635961EF-0E91-4DFA-B601-7A6C651C321A}" type="pres">
      <dgm:prSet presAssocID="{F4EDF140-1C83-491D-B37E-FAA47D147C02}" presName="spacer" presStyleCnt="0"/>
      <dgm:spPr/>
    </dgm:pt>
    <dgm:pt modelId="{0060FBB3-027F-4C80-9F04-96A7257B9139}" type="pres">
      <dgm:prSet presAssocID="{E230CA86-A8F7-4457-A024-5B5D1E349383}" presName="comp" presStyleCnt="0"/>
      <dgm:spPr/>
    </dgm:pt>
    <dgm:pt modelId="{4203BA47-E12D-47B2-AB87-59C9489A0164}" type="pres">
      <dgm:prSet presAssocID="{E230CA86-A8F7-4457-A024-5B5D1E349383}" presName="box" presStyleLbl="node1" presStyleIdx="1" presStyleCnt="3"/>
      <dgm:spPr/>
      <dgm:t>
        <a:bodyPr/>
        <a:lstStyle/>
        <a:p>
          <a:endParaRPr lang="es-MX"/>
        </a:p>
      </dgm:t>
    </dgm:pt>
    <dgm:pt modelId="{7CA2E5EB-3629-4230-9C9F-B6D6AD411549}" type="pres">
      <dgm:prSet presAssocID="{E230CA86-A8F7-4457-A024-5B5D1E349383}" presName="img" presStyleLbl="fgImgPlace1" presStyleIdx="1" presStyleCnt="3"/>
      <dgm:spPr>
        <a:blipFill rotWithShape="0">
          <a:blip xmlns:r="http://schemas.openxmlformats.org/officeDocument/2006/relationships" r:embed="rId2"/>
          <a:stretch>
            <a:fillRect/>
          </a:stretch>
        </a:blipFill>
      </dgm:spPr>
    </dgm:pt>
    <dgm:pt modelId="{78C461B9-7FA1-4C29-A304-FAD7426534FA}" type="pres">
      <dgm:prSet presAssocID="{E230CA86-A8F7-4457-A024-5B5D1E349383}" presName="text" presStyleLbl="node1" presStyleIdx="1" presStyleCnt="3">
        <dgm:presLayoutVars>
          <dgm:bulletEnabled val="1"/>
        </dgm:presLayoutVars>
      </dgm:prSet>
      <dgm:spPr/>
      <dgm:t>
        <a:bodyPr/>
        <a:lstStyle/>
        <a:p>
          <a:endParaRPr lang="es-MX"/>
        </a:p>
      </dgm:t>
    </dgm:pt>
    <dgm:pt modelId="{2A7AC01C-B650-4A5A-8D67-E40E2521D17B}" type="pres">
      <dgm:prSet presAssocID="{7B08A83C-1CE1-4446-ACB1-866A561C8308}" presName="spacer" presStyleCnt="0"/>
      <dgm:spPr/>
    </dgm:pt>
    <dgm:pt modelId="{AD91753C-4AF4-4CD9-AA60-47D5626ED96D}" type="pres">
      <dgm:prSet presAssocID="{2732B7A2-4752-4746-AC76-A37FC90FDC82}" presName="comp" presStyleCnt="0"/>
      <dgm:spPr/>
    </dgm:pt>
    <dgm:pt modelId="{EC845EEB-A955-4732-84FA-6AD90F9FF979}" type="pres">
      <dgm:prSet presAssocID="{2732B7A2-4752-4746-AC76-A37FC90FDC82}" presName="box" presStyleLbl="node1" presStyleIdx="2" presStyleCnt="3"/>
      <dgm:spPr/>
      <dgm:t>
        <a:bodyPr/>
        <a:lstStyle/>
        <a:p>
          <a:endParaRPr lang="es-MX"/>
        </a:p>
      </dgm:t>
    </dgm:pt>
    <dgm:pt modelId="{A176FFD8-0DAF-4522-AFB9-867B605D527F}" type="pres">
      <dgm:prSet presAssocID="{2732B7A2-4752-4746-AC76-A37FC90FDC82}" presName="img" presStyleLbl="fgImgPlace1" presStyleIdx="2" presStyleCnt="3"/>
      <dgm:spPr>
        <a:blipFill rotWithShape="0">
          <a:blip xmlns:r="http://schemas.openxmlformats.org/officeDocument/2006/relationships" r:embed="rId3"/>
          <a:stretch>
            <a:fillRect/>
          </a:stretch>
        </a:blipFill>
      </dgm:spPr>
    </dgm:pt>
    <dgm:pt modelId="{0C6E9213-C353-4230-ACB9-E17A7B1785AC}" type="pres">
      <dgm:prSet presAssocID="{2732B7A2-4752-4746-AC76-A37FC90FDC82}" presName="text" presStyleLbl="node1" presStyleIdx="2" presStyleCnt="3">
        <dgm:presLayoutVars>
          <dgm:bulletEnabled val="1"/>
        </dgm:presLayoutVars>
      </dgm:prSet>
      <dgm:spPr/>
      <dgm:t>
        <a:bodyPr/>
        <a:lstStyle/>
        <a:p>
          <a:endParaRPr lang="es-MX"/>
        </a:p>
      </dgm:t>
    </dgm:pt>
  </dgm:ptLst>
  <dgm:cxnLst>
    <dgm:cxn modelId="{D6BF6290-031D-4827-8C2D-17ACC47A3D27}" srcId="{78774B4B-592F-4307-A83F-6195AD6A8039}" destId="{798C9C8B-C8D7-4B60-B2C4-7A9EB92949A7}" srcOrd="0" destOrd="0" parTransId="{DD08CC82-3FF2-4F42-9D1B-E91173723B4A}" sibTransId="{F4EDF140-1C83-491D-B37E-FAA47D147C02}"/>
    <dgm:cxn modelId="{4456491A-A455-4115-B243-45AEFD201EBB}" type="presOf" srcId="{798C9C8B-C8D7-4B60-B2C4-7A9EB92949A7}" destId="{CE4AD64F-B6B0-413C-8F0E-8074C75FF20E}" srcOrd="1" destOrd="0" presId="urn:microsoft.com/office/officeart/2005/8/layout/vList4"/>
    <dgm:cxn modelId="{CE47B6E3-6124-4C74-B35E-0D9B82752828}" type="presOf" srcId="{2732B7A2-4752-4746-AC76-A37FC90FDC82}" destId="{EC845EEB-A955-4732-84FA-6AD90F9FF979}" srcOrd="0" destOrd="0" presId="urn:microsoft.com/office/officeart/2005/8/layout/vList4"/>
    <dgm:cxn modelId="{3E0021BB-3B7C-48A7-9E23-E91E959B6DBA}" srcId="{78774B4B-592F-4307-A83F-6195AD6A8039}" destId="{2732B7A2-4752-4746-AC76-A37FC90FDC82}" srcOrd="2" destOrd="0" parTransId="{69E42C30-1FB8-492C-B592-85C3562B17C0}" sibTransId="{89545C41-5C5C-40C9-BE12-A9F6BA65FC08}"/>
    <dgm:cxn modelId="{9DD0D0CB-C091-4B08-A7A8-A3CC06C51DAD}" type="presOf" srcId="{2732B7A2-4752-4746-AC76-A37FC90FDC82}" destId="{0C6E9213-C353-4230-ACB9-E17A7B1785AC}" srcOrd="1" destOrd="0" presId="urn:microsoft.com/office/officeart/2005/8/layout/vList4"/>
    <dgm:cxn modelId="{EA3F97B2-EA72-43CB-A790-74616F0F7A64}" type="presOf" srcId="{798C9C8B-C8D7-4B60-B2C4-7A9EB92949A7}" destId="{5FAE3CF6-21EA-4CDB-8A84-E487ECE5C1B8}" srcOrd="0" destOrd="0" presId="urn:microsoft.com/office/officeart/2005/8/layout/vList4"/>
    <dgm:cxn modelId="{751F3286-F4CC-43D8-8C8D-8F7043306EAC}" type="presOf" srcId="{E230CA86-A8F7-4457-A024-5B5D1E349383}" destId="{78C461B9-7FA1-4C29-A304-FAD7426534FA}" srcOrd="1" destOrd="0" presId="urn:microsoft.com/office/officeart/2005/8/layout/vList4"/>
    <dgm:cxn modelId="{C3316FA8-F788-4DDF-941F-04E7E6C80CA8}" type="presOf" srcId="{E230CA86-A8F7-4457-A024-5B5D1E349383}" destId="{4203BA47-E12D-47B2-AB87-59C9489A0164}" srcOrd="0" destOrd="0" presId="urn:microsoft.com/office/officeart/2005/8/layout/vList4"/>
    <dgm:cxn modelId="{20B5C3A3-7F1F-4031-AA05-7296B6D39B08}" type="presOf" srcId="{78774B4B-592F-4307-A83F-6195AD6A8039}" destId="{7EEDDF22-D86A-4146-BF18-49790B9BF25D}" srcOrd="0" destOrd="0" presId="urn:microsoft.com/office/officeart/2005/8/layout/vList4"/>
    <dgm:cxn modelId="{B066644E-5447-4FFE-8769-4A0783DD7BC8}" srcId="{78774B4B-592F-4307-A83F-6195AD6A8039}" destId="{E230CA86-A8F7-4457-A024-5B5D1E349383}" srcOrd="1" destOrd="0" parTransId="{B081D9FE-639C-4D13-89CE-F8F76BA21836}" sibTransId="{7B08A83C-1CE1-4446-ACB1-866A561C8308}"/>
    <dgm:cxn modelId="{E8BC9D7C-DC37-44E6-BD9C-C04A0DD0B85C}" type="presParOf" srcId="{7EEDDF22-D86A-4146-BF18-49790B9BF25D}" destId="{D1C402A5-446D-4FF2-B8AB-0067396652D7}" srcOrd="0" destOrd="0" presId="urn:microsoft.com/office/officeart/2005/8/layout/vList4"/>
    <dgm:cxn modelId="{49A71C7E-F03A-4246-BD88-CB10873E34C2}" type="presParOf" srcId="{D1C402A5-446D-4FF2-B8AB-0067396652D7}" destId="{5FAE3CF6-21EA-4CDB-8A84-E487ECE5C1B8}" srcOrd="0" destOrd="0" presId="urn:microsoft.com/office/officeart/2005/8/layout/vList4"/>
    <dgm:cxn modelId="{B07F644D-15F4-47B3-BDA7-6BC3DD226407}" type="presParOf" srcId="{D1C402A5-446D-4FF2-B8AB-0067396652D7}" destId="{E553F4D1-69CE-499A-9D43-CB0BF945A609}" srcOrd="1" destOrd="0" presId="urn:microsoft.com/office/officeart/2005/8/layout/vList4"/>
    <dgm:cxn modelId="{396BECD3-18ED-403E-B21C-98CAFFEFB9CB}" type="presParOf" srcId="{D1C402A5-446D-4FF2-B8AB-0067396652D7}" destId="{CE4AD64F-B6B0-413C-8F0E-8074C75FF20E}" srcOrd="2" destOrd="0" presId="urn:microsoft.com/office/officeart/2005/8/layout/vList4"/>
    <dgm:cxn modelId="{EEFA92B6-AAD9-46C0-A155-847DD715A873}" type="presParOf" srcId="{7EEDDF22-D86A-4146-BF18-49790B9BF25D}" destId="{635961EF-0E91-4DFA-B601-7A6C651C321A}" srcOrd="1" destOrd="0" presId="urn:microsoft.com/office/officeart/2005/8/layout/vList4"/>
    <dgm:cxn modelId="{44D6C0CC-4B53-405B-8E6E-F5AD07FEBDF3}" type="presParOf" srcId="{7EEDDF22-D86A-4146-BF18-49790B9BF25D}" destId="{0060FBB3-027F-4C80-9F04-96A7257B9139}" srcOrd="2" destOrd="0" presId="urn:microsoft.com/office/officeart/2005/8/layout/vList4"/>
    <dgm:cxn modelId="{30C84277-8E4F-4BAC-9608-3EAF68D1F1D9}" type="presParOf" srcId="{0060FBB3-027F-4C80-9F04-96A7257B9139}" destId="{4203BA47-E12D-47B2-AB87-59C9489A0164}" srcOrd="0" destOrd="0" presId="urn:microsoft.com/office/officeart/2005/8/layout/vList4"/>
    <dgm:cxn modelId="{2C86A194-24AC-4D18-B344-EA6B3E9F729C}" type="presParOf" srcId="{0060FBB3-027F-4C80-9F04-96A7257B9139}" destId="{7CA2E5EB-3629-4230-9C9F-B6D6AD411549}" srcOrd="1" destOrd="0" presId="urn:microsoft.com/office/officeart/2005/8/layout/vList4"/>
    <dgm:cxn modelId="{DA1C85B4-1C49-4722-9CB6-84D832FADE7B}" type="presParOf" srcId="{0060FBB3-027F-4C80-9F04-96A7257B9139}" destId="{78C461B9-7FA1-4C29-A304-FAD7426534FA}" srcOrd="2" destOrd="0" presId="urn:microsoft.com/office/officeart/2005/8/layout/vList4"/>
    <dgm:cxn modelId="{2A581954-BCB5-4D9D-B20D-E06C5BBC949B}" type="presParOf" srcId="{7EEDDF22-D86A-4146-BF18-49790B9BF25D}" destId="{2A7AC01C-B650-4A5A-8D67-E40E2521D17B}" srcOrd="3" destOrd="0" presId="urn:microsoft.com/office/officeart/2005/8/layout/vList4"/>
    <dgm:cxn modelId="{EB147665-58B1-410C-9DFD-8F2183AD5FE6}" type="presParOf" srcId="{7EEDDF22-D86A-4146-BF18-49790B9BF25D}" destId="{AD91753C-4AF4-4CD9-AA60-47D5626ED96D}" srcOrd="4" destOrd="0" presId="urn:microsoft.com/office/officeart/2005/8/layout/vList4"/>
    <dgm:cxn modelId="{B71783D7-DD09-4E36-B309-F3601203314E}" type="presParOf" srcId="{AD91753C-4AF4-4CD9-AA60-47D5626ED96D}" destId="{EC845EEB-A955-4732-84FA-6AD90F9FF979}" srcOrd="0" destOrd="0" presId="urn:microsoft.com/office/officeart/2005/8/layout/vList4"/>
    <dgm:cxn modelId="{E604501C-E574-4D1D-BE91-8C3E679E9E48}" type="presParOf" srcId="{AD91753C-4AF4-4CD9-AA60-47D5626ED96D}" destId="{A176FFD8-0DAF-4522-AFB9-867B605D527F}" srcOrd="1" destOrd="0" presId="urn:microsoft.com/office/officeart/2005/8/layout/vList4"/>
    <dgm:cxn modelId="{65F08D9F-2542-468F-ACD7-5A1AC8F54154}" type="presParOf" srcId="{AD91753C-4AF4-4CD9-AA60-47D5626ED96D}" destId="{0C6E9213-C353-4230-ACB9-E17A7B1785AC}" srcOrd="2" destOrd="0" presId="urn:microsoft.com/office/officeart/2005/8/layout/vList4"/>
  </dgm:cxnLst>
  <dgm:bg/>
  <dgm:whole/>
</dgm:dataModel>
</file>

<file path=ppt/diagrams/data6.xml><?xml version="1.0" encoding="utf-8"?>
<dgm:dataModel xmlns:dgm="http://schemas.openxmlformats.org/drawingml/2006/diagram" xmlns:a="http://schemas.openxmlformats.org/drawingml/2006/main">
  <dgm:ptLst>
    <dgm:pt modelId="{113159BD-DCCD-4286-979E-A18F03FA4B45}"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s-MX"/>
        </a:p>
      </dgm:t>
    </dgm:pt>
    <dgm:pt modelId="{8BCAD672-6079-45D6-9885-97AE6CF409AF}">
      <dgm:prSet phldrT="[Texto]"/>
      <dgm:spPr>
        <a:solidFill>
          <a:srgbClr val="FF0000"/>
        </a:solidFill>
      </dgm:spPr>
      <dgm:t>
        <a:bodyPr/>
        <a:lstStyle/>
        <a:p>
          <a:r>
            <a:rPr lang="es-MX" dirty="0" smtClean="0"/>
            <a:t>CONVOCAR</a:t>
          </a:r>
        </a:p>
        <a:p>
          <a:r>
            <a:rPr lang="es-MX" dirty="0" smtClean="0"/>
            <a:t>( eclesial )</a:t>
          </a:r>
          <a:endParaRPr lang="es-MX" dirty="0"/>
        </a:p>
      </dgm:t>
    </dgm:pt>
    <dgm:pt modelId="{9FC6BAB0-9A50-49FD-A993-F0A824BBD85C}" type="parTrans" cxnId="{316D4BF5-C329-4031-8E81-6989DACC4A4E}">
      <dgm:prSet/>
      <dgm:spPr/>
      <dgm:t>
        <a:bodyPr/>
        <a:lstStyle/>
        <a:p>
          <a:endParaRPr lang="es-MX"/>
        </a:p>
      </dgm:t>
    </dgm:pt>
    <dgm:pt modelId="{A35B5657-6D7E-41AD-9DAA-105ECD35F794}" type="sibTrans" cxnId="{316D4BF5-C329-4031-8E81-6989DACC4A4E}">
      <dgm:prSet/>
      <dgm:spPr/>
      <dgm:t>
        <a:bodyPr/>
        <a:lstStyle/>
        <a:p>
          <a:endParaRPr lang="es-MX"/>
        </a:p>
      </dgm:t>
    </dgm:pt>
    <dgm:pt modelId="{7750631E-095A-4ABC-9834-BCD83064C319}">
      <dgm:prSet phldrT="[Texto]"/>
      <dgm:spPr>
        <a:solidFill>
          <a:schemeClr val="accent1">
            <a:lumMod val="50000"/>
          </a:schemeClr>
        </a:solidFill>
      </dgm:spPr>
      <dgm:t>
        <a:bodyPr/>
        <a:lstStyle/>
        <a:p>
          <a:r>
            <a:rPr lang="es-MX" dirty="0" smtClean="0"/>
            <a:t>CONVERSIÓN</a:t>
          </a:r>
          <a:endParaRPr lang="es-MX" dirty="0"/>
        </a:p>
      </dgm:t>
    </dgm:pt>
    <dgm:pt modelId="{48F1BF73-A826-4961-BC31-E9E9BC2D2FE7}" type="parTrans" cxnId="{28A56F3D-4D91-4152-812E-B4179DB624F6}">
      <dgm:prSet/>
      <dgm:spPr/>
      <dgm:t>
        <a:bodyPr/>
        <a:lstStyle/>
        <a:p>
          <a:endParaRPr lang="es-MX"/>
        </a:p>
      </dgm:t>
    </dgm:pt>
    <dgm:pt modelId="{4129F669-F5BA-4011-8E0E-2696C5B8AB64}" type="sibTrans" cxnId="{28A56F3D-4D91-4152-812E-B4179DB624F6}">
      <dgm:prSet/>
      <dgm:spPr/>
      <dgm:t>
        <a:bodyPr/>
        <a:lstStyle/>
        <a:p>
          <a:endParaRPr lang="es-MX"/>
        </a:p>
      </dgm:t>
    </dgm:pt>
    <dgm:pt modelId="{0CD15569-6EFD-470C-90E1-E094703F6187}">
      <dgm:prSet phldrT="[Texto]"/>
      <dgm:spPr>
        <a:solidFill>
          <a:schemeClr val="accent3">
            <a:lumMod val="60000"/>
            <a:lumOff val="40000"/>
          </a:schemeClr>
        </a:solidFill>
      </dgm:spPr>
      <dgm:t>
        <a:bodyPr/>
        <a:lstStyle/>
        <a:p>
          <a:r>
            <a:rPr lang="es-MX" b="1" dirty="0" smtClean="0">
              <a:solidFill>
                <a:srgbClr val="FF0000"/>
              </a:solidFill>
            </a:rPr>
            <a:t>CONTENIDOS</a:t>
          </a:r>
        </a:p>
        <a:p>
          <a:r>
            <a:rPr lang="es-MX" b="1" dirty="0" smtClean="0">
              <a:solidFill>
                <a:srgbClr val="FF0000"/>
              </a:solidFill>
            </a:rPr>
            <a:t>DE LA FE</a:t>
          </a:r>
          <a:endParaRPr lang="es-MX" b="1" dirty="0">
            <a:solidFill>
              <a:srgbClr val="FF0000"/>
            </a:solidFill>
          </a:endParaRPr>
        </a:p>
      </dgm:t>
    </dgm:pt>
    <dgm:pt modelId="{D730C09B-8A38-47F7-8290-486B9C1D7569}" type="parTrans" cxnId="{95485A51-6DD8-437D-AE7D-9B351D6BC276}">
      <dgm:prSet/>
      <dgm:spPr/>
      <dgm:t>
        <a:bodyPr/>
        <a:lstStyle/>
        <a:p>
          <a:endParaRPr lang="es-MX"/>
        </a:p>
      </dgm:t>
    </dgm:pt>
    <dgm:pt modelId="{1F70BA93-5A9F-4A7B-9762-5CAD799A10AD}" type="sibTrans" cxnId="{95485A51-6DD8-437D-AE7D-9B351D6BC276}">
      <dgm:prSet/>
      <dgm:spPr/>
      <dgm:t>
        <a:bodyPr/>
        <a:lstStyle/>
        <a:p>
          <a:endParaRPr lang="es-MX"/>
        </a:p>
      </dgm:t>
    </dgm:pt>
    <dgm:pt modelId="{AEBD110F-511D-49FB-899A-4E4A95EDA184}">
      <dgm:prSet phldrT="[Texto]"/>
      <dgm:spPr>
        <a:solidFill>
          <a:schemeClr val="accent5">
            <a:lumMod val="75000"/>
          </a:schemeClr>
        </a:solidFill>
      </dgm:spPr>
      <dgm:t>
        <a:bodyPr/>
        <a:lstStyle/>
        <a:p>
          <a:r>
            <a:rPr lang="es-MX" dirty="0" smtClean="0"/>
            <a:t>AYUDA EFICAZ ADECUADA</a:t>
          </a:r>
          <a:endParaRPr lang="es-MX" dirty="0"/>
        </a:p>
      </dgm:t>
    </dgm:pt>
    <dgm:pt modelId="{4FC8C68A-AFE3-4341-AC70-33E3DD09CF53}" type="parTrans" cxnId="{A9074028-5245-4C89-A277-9FBB34736534}">
      <dgm:prSet/>
      <dgm:spPr/>
      <dgm:t>
        <a:bodyPr/>
        <a:lstStyle/>
        <a:p>
          <a:endParaRPr lang="es-MX"/>
        </a:p>
      </dgm:t>
    </dgm:pt>
    <dgm:pt modelId="{492B676E-F062-4C1A-96CD-CA51C5372D58}" type="sibTrans" cxnId="{A9074028-5245-4C89-A277-9FBB34736534}">
      <dgm:prSet/>
      <dgm:spPr/>
      <dgm:t>
        <a:bodyPr/>
        <a:lstStyle/>
        <a:p>
          <a:endParaRPr lang="es-MX"/>
        </a:p>
      </dgm:t>
    </dgm:pt>
    <dgm:pt modelId="{B482E4C2-CC50-4A00-950A-0E17560C66EA}">
      <dgm:prSet phldrT="[Texto]"/>
      <dgm:spPr>
        <a:solidFill>
          <a:srgbClr val="C00000"/>
        </a:solidFill>
      </dgm:spPr>
      <dgm:t>
        <a:bodyPr/>
        <a:lstStyle/>
        <a:p>
          <a:r>
            <a:rPr lang="es-MX" dirty="0" smtClean="0"/>
            <a:t>TESTIMONIO DE CARIDAD</a:t>
          </a:r>
          <a:endParaRPr lang="es-MX" dirty="0"/>
        </a:p>
      </dgm:t>
    </dgm:pt>
    <dgm:pt modelId="{D928AE21-301A-4F9C-B87B-4155D72CE3DC}" type="parTrans" cxnId="{99672482-CE65-470B-B0A8-965A2D75DAC2}">
      <dgm:prSet/>
      <dgm:spPr/>
      <dgm:t>
        <a:bodyPr/>
        <a:lstStyle/>
        <a:p>
          <a:endParaRPr lang="es-MX"/>
        </a:p>
      </dgm:t>
    </dgm:pt>
    <dgm:pt modelId="{EEC54535-6034-4F66-B0A6-FBAB5863A4A4}" type="sibTrans" cxnId="{99672482-CE65-470B-B0A8-965A2D75DAC2}">
      <dgm:prSet/>
      <dgm:spPr/>
      <dgm:t>
        <a:bodyPr/>
        <a:lstStyle/>
        <a:p>
          <a:endParaRPr lang="es-MX"/>
        </a:p>
      </dgm:t>
    </dgm:pt>
    <dgm:pt modelId="{3246E507-916E-47BC-B57E-962E4149A00A}">
      <dgm:prSet/>
      <dgm:spPr>
        <a:solidFill>
          <a:srgbClr val="FFC000"/>
        </a:solidFill>
      </dgm:spPr>
      <dgm:t>
        <a:bodyPr/>
        <a:lstStyle/>
        <a:p>
          <a:r>
            <a:rPr lang="es-MX" dirty="0" smtClean="0">
              <a:solidFill>
                <a:srgbClr val="C00000"/>
              </a:solidFill>
            </a:rPr>
            <a:t>TEXTOS</a:t>
          </a:r>
        </a:p>
        <a:p>
          <a:r>
            <a:rPr lang="es-MX" dirty="0" smtClean="0">
              <a:solidFill>
                <a:srgbClr val="C00000"/>
              </a:solidFill>
            </a:rPr>
            <a:t>CONCILIARES</a:t>
          </a:r>
          <a:endParaRPr lang="es-MX" dirty="0">
            <a:solidFill>
              <a:srgbClr val="C00000"/>
            </a:solidFill>
          </a:endParaRPr>
        </a:p>
      </dgm:t>
    </dgm:pt>
    <dgm:pt modelId="{6D632DD5-44CE-41C5-8154-5147B6EA07A8}" type="parTrans" cxnId="{F4BDDE84-2CCA-4A88-B04C-761EA6862311}">
      <dgm:prSet/>
      <dgm:spPr/>
      <dgm:t>
        <a:bodyPr/>
        <a:lstStyle/>
        <a:p>
          <a:endParaRPr lang="es-MX"/>
        </a:p>
      </dgm:t>
    </dgm:pt>
    <dgm:pt modelId="{C29B78EE-7B9D-4766-8041-652091DF4ED8}" type="sibTrans" cxnId="{F4BDDE84-2CCA-4A88-B04C-761EA6862311}">
      <dgm:prSet/>
      <dgm:spPr/>
      <dgm:t>
        <a:bodyPr/>
        <a:lstStyle/>
        <a:p>
          <a:endParaRPr lang="es-MX"/>
        </a:p>
      </dgm:t>
    </dgm:pt>
    <dgm:pt modelId="{428B78F9-8002-478F-A68A-547CE847C722}">
      <dgm:prSet/>
      <dgm:spPr>
        <a:solidFill>
          <a:srgbClr val="FFFF00"/>
        </a:solidFill>
      </dgm:spPr>
      <dgm:t>
        <a:bodyPr/>
        <a:lstStyle/>
        <a:p>
          <a:r>
            <a:rPr lang="es-MX" dirty="0" smtClean="0">
              <a:solidFill>
                <a:srgbClr val="FF0000"/>
              </a:solidFill>
            </a:rPr>
            <a:t>REFLEXIÓN</a:t>
          </a:r>
        </a:p>
        <a:p>
          <a:r>
            <a:rPr lang="es-MX" dirty="0" smtClean="0">
              <a:solidFill>
                <a:srgbClr val="FF0000"/>
              </a:solidFill>
            </a:rPr>
            <a:t>REDESCRUBRIR LA FE</a:t>
          </a:r>
        </a:p>
      </dgm:t>
    </dgm:pt>
    <dgm:pt modelId="{F6905C1F-E1B8-44EA-A4BC-716F7D325432}" type="parTrans" cxnId="{0BC03995-F584-4296-AEF4-2A02E2FF7918}">
      <dgm:prSet/>
      <dgm:spPr/>
      <dgm:t>
        <a:bodyPr/>
        <a:lstStyle/>
        <a:p>
          <a:endParaRPr lang="es-MX"/>
        </a:p>
      </dgm:t>
    </dgm:pt>
    <dgm:pt modelId="{75793C8C-BB9F-4B96-8076-55C861BA33C9}" type="sibTrans" cxnId="{0BC03995-F584-4296-AEF4-2A02E2FF7918}">
      <dgm:prSet/>
      <dgm:spPr/>
      <dgm:t>
        <a:bodyPr/>
        <a:lstStyle/>
        <a:p>
          <a:endParaRPr lang="es-MX"/>
        </a:p>
      </dgm:t>
    </dgm:pt>
    <dgm:pt modelId="{9DF05746-6283-4C49-ABE3-8C13293D34AF}">
      <dgm:prSet/>
      <dgm:spPr/>
      <dgm:t>
        <a:bodyPr/>
        <a:lstStyle/>
        <a:p>
          <a:r>
            <a:rPr lang="es-MX" dirty="0" smtClean="0"/>
            <a:t>RELACIÓN CON EL SEÑOR</a:t>
          </a:r>
          <a:endParaRPr lang="es-MX" dirty="0"/>
        </a:p>
      </dgm:t>
    </dgm:pt>
    <dgm:pt modelId="{E0971D5C-83BF-427E-AC12-8775EC658120}" type="parTrans" cxnId="{3AE45646-3E9E-4849-A707-CA2BB8A8DD9D}">
      <dgm:prSet/>
      <dgm:spPr/>
      <dgm:t>
        <a:bodyPr/>
        <a:lstStyle/>
        <a:p>
          <a:endParaRPr lang="es-MX"/>
        </a:p>
      </dgm:t>
    </dgm:pt>
    <dgm:pt modelId="{242684D1-B6DE-428A-A903-268161078181}" type="sibTrans" cxnId="{3AE45646-3E9E-4849-A707-CA2BB8A8DD9D}">
      <dgm:prSet/>
      <dgm:spPr/>
      <dgm:t>
        <a:bodyPr/>
        <a:lstStyle/>
        <a:p>
          <a:endParaRPr lang="es-MX"/>
        </a:p>
      </dgm:t>
    </dgm:pt>
    <dgm:pt modelId="{07574505-547C-448D-ADE0-4C97DC038E08}" type="pres">
      <dgm:prSet presAssocID="{113159BD-DCCD-4286-979E-A18F03FA4B45}" presName="Name0" presStyleCnt="0">
        <dgm:presLayoutVars>
          <dgm:dir/>
          <dgm:resizeHandles val="exact"/>
        </dgm:presLayoutVars>
      </dgm:prSet>
      <dgm:spPr/>
      <dgm:t>
        <a:bodyPr/>
        <a:lstStyle/>
        <a:p>
          <a:endParaRPr lang="es-MX"/>
        </a:p>
      </dgm:t>
    </dgm:pt>
    <dgm:pt modelId="{DCCBC635-194A-43F6-8AF2-7DFF4973FE0C}" type="pres">
      <dgm:prSet presAssocID="{113159BD-DCCD-4286-979E-A18F03FA4B45}" presName="cycle" presStyleCnt="0"/>
      <dgm:spPr/>
    </dgm:pt>
    <dgm:pt modelId="{6EBEE995-5462-450D-BB40-BFB445188C18}" type="pres">
      <dgm:prSet presAssocID="{8BCAD672-6079-45D6-9885-97AE6CF409AF}" presName="nodeFirstNode" presStyleLbl="node1" presStyleIdx="0" presStyleCnt="8">
        <dgm:presLayoutVars>
          <dgm:bulletEnabled val="1"/>
        </dgm:presLayoutVars>
      </dgm:prSet>
      <dgm:spPr/>
      <dgm:t>
        <a:bodyPr/>
        <a:lstStyle/>
        <a:p>
          <a:endParaRPr lang="es-MX"/>
        </a:p>
      </dgm:t>
    </dgm:pt>
    <dgm:pt modelId="{82B8D130-ACA4-4F9E-99FD-C76114F9EF5F}" type="pres">
      <dgm:prSet presAssocID="{A35B5657-6D7E-41AD-9DAA-105ECD35F794}" presName="sibTransFirstNode" presStyleLbl="bgShp" presStyleIdx="0" presStyleCnt="1"/>
      <dgm:spPr/>
      <dgm:t>
        <a:bodyPr/>
        <a:lstStyle/>
        <a:p>
          <a:endParaRPr lang="es-MX"/>
        </a:p>
      </dgm:t>
    </dgm:pt>
    <dgm:pt modelId="{EDD92734-490D-49D8-901B-EDD1DC30854A}" type="pres">
      <dgm:prSet presAssocID="{428B78F9-8002-478F-A68A-547CE847C722}" presName="nodeFollowingNodes" presStyleLbl="node1" presStyleIdx="1" presStyleCnt="8" custScaleX="133594">
        <dgm:presLayoutVars>
          <dgm:bulletEnabled val="1"/>
        </dgm:presLayoutVars>
      </dgm:prSet>
      <dgm:spPr/>
      <dgm:t>
        <a:bodyPr/>
        <a:lstStyle/>
        <a:p>
          <a:endParaRPr lang="es-MX"/>
        </a:p>
      </dgm:t>
    </dgm:pt>
    <dgm:pt modelId="{2CDBFB9B-C4E1-4EAC-8901-D2D655A06771}" type="pres">
      <dgm:prSet presAssocID="{3246E507-916E-47BC-B57E-962E4149A00A}" presName="nodeFollowingNodes" presStyleLbl="node1" presStyleIdx="2" presStyleCnt="8">
        <dgm:presLayoutVars>
          <dgm:bulletEnabled val="1"/>
        </dgm:presLayoutVars>
      </dgm:prSet>
      <dgm:spPr/>
      <dgm:t>
        <a:bodyPr/>
        <a:lstStyle/>
        <a:p>
          <a:endParaRPr lang="es-MX"/>
        </a:p>
      </dgm:t>
    </dgm:pt>
    <dgm:pt modelId="{50C96A84-AEBA-4FA5-8808-A9BA497738A9}" type="pres">
      <dgm:prSet presAssocID="{7750631E-095A-4ABC-9834-BCD83064C319}" presName="nodeFollowingNodes" presStyleLbl="node1" presStyleIdx="3" presStyleCnt="8">
        <dgm:presLayoutVars>
          <dgm:bulletEnabled val="1"/>
        </dgm:presLayoutVars>
      </dgm:prSet>
      <dgm:spPr/>
      <dgm:t>
        <a:bodyPr/>
        <a:lstStyle/>
        <a:p>
          <a:endParaRPr lang="es-MX"/>
        </a:p>
      </dgm:t>
    </dgm:pt>
    <dgm:pt modelId="{998D2E51-26CB-4F13-891C-2A502FCC65AF}" type="pres">
      <dgm:prSet presAssocID="{0CD15569-6EFD-470C-90E1-E094703F6187}" presName="nodeFollowingNodes" presStyleLbl="node1" presStyleIdx="4" presStyleCnt="8">
        <dgm:presLayoutVars>
          <dgm:bulletEnabled val="1"/>
        </dgm:presLayoutVars>
      </dgm:prSet>
      <dgm:spPr/>
      <dgm:t>
        <a:bodyPr/>
        <a:lstStyle/>
        <a:p>
          <a:endParaRPr lang="es-MX"/>
        </a:p>
      </dgm:t>
    </dgm:pt>
    <dgm:pt modelId="{708685F1-AB41-4147-878E-756EB8FE5CF3}" type="pres">
      <dgm:prSet presAssocID="{AEBD110F-511D-49FB-899A-4E4A95EDA184}" presName="nodeFollowingNodes" presStyleLbl="node1" presStyleIdx="5" presStyleCnt="8">
        <dgm:presLayoutVars>
          <dgm:bulletEnabled val="1"/>
        </dgm:presLayoutVars>
      </dgm:prSet>
      <dgm:spPr/>
      <dgm:t>
        <a:bodyPr/>
        <a:lstStyle/>
        <a:p>
          <a:endParaRPr lang="es-MX"/>
        </a:p>
      </dgm:t>
    </dgm:pt>
    <dgm:pt modelId="{5CB12E77-279F-48ED-91B8-0D12159E25CB}" type="pres">
      <dgm:prSet presAssocID="{B482E4C2-CC50-4A00-950A-0E17560C66EA}" presName="nodeFollowingNodes" presStyleLbl="node1" presStyleIdx="6" presStyleCnt="8">
        <dgm:presLayoutVars>
          <dgm:bulletEnabled val="1"/>
        </dgm:presLayoutVars>
      </dgm:prSet>
      <dgm:spPr/>
      <dgm:t>
        <a:bodyPr/>
        <a:lstStyle/>
        <a:p>
          <a:endParaRPr lang="es-MX"/>
        </a:p>
      </dgm:t>
    </dgm:pt>
    <dgm:pt modelId="{9E409AB4-6AC4-4316-ABF5-E9C0E49D6A1A}" type="pres">
      <dgm:prSet presAssocID="{9DF05746-6283-4C49-ABE3-8C13293D34AF}" presName="nodeFollowingNodes" presStyleLbl="node1" presStyleIdx="7" presStyleCnt="8">
        <dgm:presLayoutVars>
          <dgm:bulletEnabled val="1"/>
        </dgm:presLayoutVars>
      </dgm:prSet>
      <dgm:spPr/>
      <dgm:t>
        <a:bodyPr/>
        <a:lstStyle/>
        <a:p>
          <a:endParaRPr lang="es-MX"/>
        </a:p>
      </dgm:t>
    </dgm:pt>
  </dgm:ptLst>
  <dgm:cxnLst>
    <dgm:cxn modelId="{F4BDDE84-2CCA-4A88-B04C-761EA6862311}" srcId="{113159BD-DCCD-4286-979E-A18F03FA4B45}" destId="{3246E507-916E-47BC-B57E-962E4149A00A}" srcOrd="2" destOrd="0" parTransId="{6D632DD5-44CE-41C5-8154-5147B6EA07A8}" sibTransId="{C29B78EE-7B9D-4766-8041-652091DF4ED8}"/>
    <dgm:cxn modelId="{A9074028-5245-4C89-A277-9FBB34736534}" srcId="{113159BD-DCCD-4286-979E-A18F03FA4B45}" destId="{AEBD110F-511D-49FB-899A-4E4A95EDA184}" srcOrd="5" destOrd="0" parTransId="{4FC8C68A-AFE3-4341-AC70-33E3DD09CF53}" sibTransId="{492B676E-F062-4C1A-96CD-CA51C5372D58}"/>
    <dgm:cxn modelId="{99672482-CE65-470B-B0A8-965A2D75DAC2}" srcId="{113159BD-DCCD-4286-979E-A18F03FA4B45}" destId="{B482E4C2-CC50-4A00-950A-0E17560C66EA}" srcOrd="6" destOrd="0" parTransId="{D928AE21-301A-4F9C-B87B-4155D72CE3DC}" sibTransId="{EEC54535-6034-4F66-B0A6-FBAB5863A4A4}"/>
    <dgm:cxn modelId="{B5380745-DA3F-4694-A968-9435D9183214}" type="presOf" srcId="{AEBD110F-511D-49FB-899A-4E4A95EDA184}" destId="{708685F1-AB41-4147-878E-756EB8FE5CF3}" srcOrd="0" destOrd="0" presId="urn:microsoft.com/office/officeart/2005/8/layout/cycle3"/>
    <dgm:cxn modelId="{95485A51-6DD8-437D-AE7D-9B351D6BC276}" srcId="{113159BD-DCCD-4286-979E-A18F03FA4B45}" destId="{0CD15569-6EFD-470C-90E1-E094703F6187}" srcOrd="4" destOrd="0" parTransId="{D730C09B-8A38-47F7-8290-486B9C1D7569}" sibTransId="{1F70BA93-5A9F-4A7B-9762-5CAD799A10AD}"/>
    <dgm:cxn modelId="{4366C2DB-0EFD-4EFD-AF37-0EBC14A7AFC6}" type="presOf" srcId="{3246E507-916E-47BC-B57E-962E4149A00A}" destId="{2CDBFB9B-C4E1-4EAC-8901-D2D655A06771}" srcOrd="0" destOrd="0" presId="urn:microsoft.com/office/officeart/2005/8/layout/cycle3"/>
    <dgm:cxn modelId="{61C15AD8-19B1-4505-BF34-4C2E625AFAED}" type="presOf" srcId="{7750631E-095A-4ABC-9834-BCD83064C319}" destId="{50C96A84-AEBA-4FA5-8808-A9BA497738A9}" srcOrd="0" destOrd="0" presId="urn:microsoft.com/office/officeart/2005/8/layout/cycle3"/>
    <dgm:cxn modelId="{A807ADD0-C3CF-428D-A065-4A751280C673}" type="presOf" srcId="{0CD15569-6EFD-470C-90E1-E094703F6187}" destId="{998D2E51-26CB-4F13-891C-2A502FCC65AF}" srcOrd="0" destOrd="0" presId="urn:microsoft.com/office/officeart/2005/8/layout/cycle3"/>
    <dgm:cxn modelId="{3AE45646-3E9E-4849-A707-CA2BB8A8DD9D}" srcId="{113159BD-DCCD-4286-979E-A18F03FA4B45}" destId="{9DF05746-6283-4C49-ABE3-8C13293D34AF}" srcOrd="7" destOrd="0" parTransId="{E0971D5C-83BF-427E-AC12-8775EC658120}" sibTransId="{242684D1-B6DE-428A-A903-268161078181}"/>
    <dgm:cxn modelId="{316D4BF5-C329-4031-8E81-6989DACC4A4E}" srcId="{113159BD-DCCD-4286-979E-A18F03FA4B45}" destId="{8BCAD672-6079-45D6-9885-97AE6CF409AF}" srcOrd="0" destOrd="0" parTransId="{9FC6BAB0-9A50-49FD-A993-F0A824BBD85C}" sibTransId="{A35B5657-6D7E-41AD-9DAA-105ECD35F794}"/>
    <dgm:cxn modelId="{28A56F3D-4D91-4152-812E-B4179DB624F6}" srcId="{113159BD-DCCD-4286-979E-A18F03FA4B45}" destId="{7750631E-095A-4ABC-9834-BCD83064C319}" srcOrd="3" destOrd="0" parTransId="{48F1BF73-A826-4961-BC31-E9E9BC2D2FE7}" sibTransId="{4129F669-F5BA-4011-8E0E-2696C5B8AB64}"/>
    <dgm:cxn modelId="{72FA7231-1C74-4ED4-B62E-7DA313845FB8}" type="presOf" srcId="{113159BD-DCCD-4286-979E-A18F03FA4B45}" destId="{07574505-547C-448D-ADE0-4C97DC038E08}" srcOrd="0" destOrd="0" presId="urn:microsoft.com/office/officeart/2005/8/layout/cycle3"/>
    <dgm:cxn modelId="{F483CA56-F75B-4C1F-B89F-1D4391806A2B}" type="presOf" srcId="{A35B5657-6D7E-41AD-9DAA-105ECD35F794}" destId="{82B8D130-ACA4-4F9E-99FD-C76114F9EF5F}" srcOrd="0" destOrd="0" presId="urn:microsoft.com/office/officeart/2005/8/layout/cycle3"/>
    <dgm:cxn modelId="{CBB05D7E-0485-42AC-AE07-F97930835066}" type="presOf" srcId="{428B78F9-8002-478F-A68A-547CE847C722}" destId="{EDD92734-490D-49D8-901B-EDD1DC30854A}" srcOrd="0" destOrd="0" presId="urn:microsoft.com/office/officeart/2005/8/layout/cycle3"/>
    <dgm:cxn modelId="{1D67AC5F-5D81-48DD-B080-E238480818B0}" type="presOf" srcId="{8BCAD672-6079-45D6-9885-97AE6CF409AF}" destId="{6EBEE995-5462-450D-BB40-BFB445188C18}" srcOrd="0" destOrd="0" presId="urn:microsoft.com/office/officeart/2005/8/layout/cycle3"/>
    <dgm:cxn modelId="{704C97B9-892E-436E-B506-7429C0F02081}" type="presOf" srcId="{B482E4C2-CC50-4A00-950A-0E17560C66EA}" destId="{5CB12E77-279F-48ED-91B8-0D12159E25CB}" srcOrd="0" destOrd="0" presId="urn:microsoft.com/office/officeart/2005/8/layout/cycle3"/>
    <dgm:cxn modelId="{0BC03995-F584-4296-AEF4-2A02E2FF7918}" srcId="{113159BD-DCCD-4286-979E-A18F03FA4B45}" destId="{428B78F9-8002-478F-A68A-547CE847C722}" srcOrd="1" destOrd="0" parTransId="{F6905C1F-E1B8-44EA-A4BC-716F7D325432}" sibTransId="{75793C8C-BB9F-4B96-8076-55C861BA33C9}"/>
    <dgm:cxn modelId="{15875188-9E2D-4BB9-BA44-D96608C3E1D2}" type="presOf" srcId="{9DF05746-6283-4C49-ABE3-8C13293D34AF}" destId="{9E409AB4-6AC4-4316-ABF5-E9C0E49D6A1A}" srcOrd="0" destOrd="0" presId="urn:microsoft.com/office/officeart/2005/8/layout/cycle3"/>
    <dgm:cxn modelId="{44DFF4BF-0EE7-4D42-B4B6-2FF686FB53AC}" type="presParOf" srcId="{07574505-547C-448D-ADE0-4C97DC038E08}" destId="{DCCBC635-194A-43F6-8AF2-7DFF4973FE0C}" srcOrd="0" destOrd="0" presId="urn:microsoft.com/office/officeart/2005/8/layout/cycle3"/>
    <dgm:cxn modelId="{76895579-2753-4E3B-8B05-6498AAC86495}" type="presParOf" srcId="{DCCBC635-194A-43F6-8AF2-7DFF4973FE0C}" destId="{6EBEE995-5462-450D-BB40-BFB445188C18}" srcOrd="0" destOrd="0" presId="urn:microsoft.com/office/officeart/2005/8/layout/cycle3"/>
    <dgm:cxn modelId="{936B7EA9-1595-4BFB-B94A-2E3969714889}" type="presParOf" srcId="{DCCBC635-194A-43F6-8AF2-7DFF4973FE0C}" destId="{82B8D130-ACA4-4F9E-99FD-C76114F9EF5F}" srcOrd="1" destOrd="0" presId="urn:microsoft.com/office/officeart/2005/8/layout/cycle3"/>
    <dgm:cxn modelId="{7B75513B-3A51-47D2-A059-149347328843}" type="presParOf" srcId="{DCCBC635-194A-43F6-8AF2-7DFF4973FE0C}" destId="{EDD92734-490D-49D8-901B-EDD1DC30854A}" srcOrd="2" destOrd="0" presId="urn:microsoft.com/office/officeart/2005/8/layout/cycle3"/>
    <dgm:cxn modelId="{4A32CA44-C239-40B8-ABAC-E21F66BBBCF1}" type="presParOf" srcId="{DCCBC635-194A-43F6-8AF2-7DFF4973FE0C}" destId="{2CDBFB9B-C4E1-4EAC-8901-D2D655A06771}" srcOrd="3" destOrd="0" presId="urn:microsoft.com/office/officeart/2005/8/layout/cycle3"/>
    <dgm:cxn modelId="{C9755CB1-DDCA-41CF-BCBF-4AF8C6588A43}" type="presParOf" srcId="{DCCBC635-194A-43F6-8AF2-7DFF4973FE0C}" destId="{50C96A84-AEBA-4FA5-8808-A9BA497738A9}" srcOrd="4" destOrd="0" presId="urn:microsoft.com/office/officeart/2005/8/layout/cycle3"/>
    <dgm:cxn modelId="{F21FA254-7F1E-4F42-96ED-07BD724FF3ED}" type="presParOf" srcId="{DCCBC635-194A-43F6-8AF2-7DFF4973FE0C}" destId="{998D2E51-26CB-4F13-891C-2A502FCC65AF}" srcOrd="5" destOrd="0" presId="urn:microsoft.com/office/officeart/2005/8/layout/cycle3"/>
    <dgm:cxn modelId="{46757522-80D7-4673-9BD0-53F1C87A96C5}" type="presParOf" srcId="{DCCBC635-194A-43F6-8AF2-7DFF4973FE0C}" destId="{708685F1-AB41-4147-878E-756EB8FE5CF3}" srcOrd="6" destOrd="0" presId="urn:microsoft.com/office/officeart/2005/8/layout/cycle3"/>
    <dgm:cxn modelId="{40C7A7F8-61C0-45BF-B591-EA35525CB840}" type="presParOf" srcId="{DCCBC635-194A-43F6-8AF2-7DFF4973FE0C}" destId="{5CB12E77-279F-48ED-91B8-0D12159E25CB}" srcOrd="7" destOrd="0" presId="urn:microsoft.com/office/officeart/2005/8/layout/cycle3"/>
    <dgm:cxn modelId="{F8DFF12E-A29B-4269-830F-C7BEDAA2D9C9}" type="presParOf" srcId="{DCCBC635-194A-43F6-8AF2-7DFF4973FE0C}" destId="{9E409AB4-6AC4-4316-ABF5-E9C0E49D6A1A}" srcOrd="8" destOrd="0" presId="urn:microsoft.com/office/officeart/2005/8/layout/cycle3"/>
  </dgm:cxnLst>
  <dgm:bg>
    <a:blipFill>
      <a:blip xmlns:r="http://schemas.openxmlformats.org/officeDocument/2006/relationships" r:embed="rId1"/>
      <a:stretch>
        <a:fillRect/>
      </a:stretch>
    </a:blipFill>
  </dgm:bg>
  <dgm:whole/>
</dgm:dataModel>
</file>

<file path=ppt/diagrams/data7.xml><?xml version="1.0" encoding="utf-8"?>
<dgm:dataModel xmlns:dgm="http://schemas.openxmlformats.org/drawingml/2006/diagram" xmlns:a="http://schemas.openxmlformats.org/drawingml/2006/main">
  <dgm:ptLst>
    <dgm:pt modelId="{AB4E67B3-F924-482F-84C0-A036D5AB493F}"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MX"/>
        </a:p>
      </dgm:t>
    </dgm:pt>
    <dgm:pt modelId="{82B31803-6AF2-42D6-8448-DB8B7E326598}">
      <dgm:prSet phldrT="[Texto]"/>
      <dgm:spPr>
        <a:solidFill>
          <a:srgbClr val="C00000"/>
        </a:solidFill>
      </dgm:spPr>
      <dgm:t>
        <a:bodyPr/>
        <a:lstStyle/>
        <a:p>
          <a:r>
            <a:rPr lang="es-MX" dirty="0" smtClean="0"/>
            <a:t>FIDES </a:t>
          </a:r>
          <a:r>
            <a:rPr lang="es-MX" dirty="0" err="1" smtClean="0"/>
            <a:t>Deum</a:t>
          </a:r>
          <a:endParaRPr lang="es-MX" dirty="0"/>
        </a:p>
      </dgm:t>
    </dgm:pt>
    <dgm:pt modelId="{7AC39F8C-C5C7-440A-9B47-334ED6BF6AA3}" type="parTrans" cxnId="{432941D2-51AE-42E9-BDD4-06885F3593F3}">
      <dgm:prSet/>
      <dgm:spPr/>
      <dgm:t>
        <a:bodyPr/>
        <a:lstStyle/>
        <a:p>
          <a:endParaRPr lang="es-MX"/>
        </a:p>
      </dgm:t>
    </dgm:pt>
    <dgm:pt modelId="{BF4D9E1B-4C31-497F-A82A-B4AB6E3F13BD}" type="sibTrans" cxnId="{432941D2-51AE-42E9-BDD4-06885F3593F3}">
      <dgm:prSet/>
      <dgm:spPr/>
      <dgm:t>
        <a:bodyPr/>
        <a:lstStyle/>
        <a:p>
          <a:endParaRPr lang="es-MX"/>
        </a:p>
      </dgm:t>
    </dgm:pt>
    <dgm:pt modelId="{EB0BEDF9-BEC6-41C9-AB4F-B88B53A0C2FB}">
      <dgm:prSet phldrT="[Texto]"/>
      <dgm:spPr>
        <a:solidFill>
          <a:schemeClr val="bg2">
            <a:lumMod val="40000"/>
            <a:lumOff val="60000"/>
            <a:alpha val="90000"/>
          </a:schemeClr>
        </a:solidFill>
      </dgm:spPr>
      <dgm:t>
        <a:bodyPr/>
        <a:lstStyle/>
        <a:p>
          <a:r>
            <a:rPr lang="es-MX" dirty="0" smtClean="0"/>
            <a:t>Contenido - objeto</a:t>
          </a:r>
          <a:endParaRPr lang="es-MX" dirty="0"/>
        </a:p>
      </dgm:t>
    </dgm:pt>
    <dgm:pt modelId="{05ED891B-C649-4AF6-9991-03ADCFAC6A8A}" type="parTrans" cxnId="{45B2E208-1AC4-483E-8F3C-1E903554CB84}">
      <dgm:prSet/>
      <dgm:spPr/>
      <dgm:t>
        <a:bodyPr/>
        <a:lstStyle/>
        <a:p>
          <a:endParaRPr lang="es-MX"/>
        </a:p>
      </dgm:t>
    </dgm:pt>
    <dgm:pt modelId="{4CC58199-FA2D-4FC6-91A1-5A745C718CE1}" type="sibTrans" cxnId="{45B2E208-1AC4-483E-8F3C-1E903554CB84}">
      <dgm:prSet/>
      <dgm:spPr/>
      <dgm:t>
        <a:bodyPr/>
        <a:lstStyle/>
        <a:p>
          <a:endParaRPr lang="es-MX"/>
        </a:p>
      </dgm:t>
    </dgm:pt>
    <dgm:pt modelId="{70074FC1-4811-424E-B155-59B618F07D94}">
      <dgm:prSet phldrT="[Texto]"/>
      <dgm:spPr>
        <a:solidFill>
          <a:schemeClr val="bg2">
            <a:lumMod val="40000"/>
            <a:lumOff val="60000"/>
            <a:alpha val="90000"/>
          </a:schemeClr>
        </a:solidFill>
      </dgm:spPr>
      <dgm:t>
        <a:bodyPr/>
        <a:lstStyle/>
        <a:p>
          <a:r>
            <a:rPr lang="es-MX" dirty="0" smtClean="0"/>
            <a:t>Fe conocida, asimilada</a:t>
          </a:r>
          <a:endParaRPr lang="es-MX" dirty="0"/>
        </a:p>
      </dgm:t>
    </dgm:pt>
    <dgm:pt modelId="{CCCB5F36-CA0B-4CB3-82F7-DFED06B88D0F}" type="parTrans" cxnId="{527CDE0C-58B5-4932-9B69-4723694D25DE}">
      <dgm:prSet/>
      <dgm:spPr/>
      <dgm:t>
        <a:bodyPr/>
        <a:lstStyle/>
        <a:p>
          <a:endParaRPr lang="es-MX"/>
        </a:p>
      </dgm:t>
    </dgm:pt>
    <dgm:pt modelId="{80BF21B6-5507-4D7A-8BED-C82E9E6832B0}" type="sibTrans" cxnId="{527CDE0C-58B5-4932-9B69-4723694D25DE}">
      <dgm:prSet/>
      <dgm:spPr/>
      <dgm:t>
        <a:bodyPr/>
        <a:lstStyle/>
        <a:p>
          <a:endParaRPr lang="es-MX"/>
        </a:p>
      </dgm:t>
    </dgm:pt>
    <dgm:pt modelId="{F974D034-73F3-4237-B3F1-5F9F0E13FD0F}">
      <dgm:prSet phldrT="[Texto]"/>
      <dgm:spPr>
        <a:solidFill>
          <a:srgbClr val="FF0000"/>
        </a:solidFill>
      </dgm:spPr>
      <dgm:t>
        <a:bodyPr/>
        <a:lstStyle/>
        <a:p>
          <a:r>
            <a:rPr lang="es-MX" dirty="0" err="1" smtClean="0"/>
            <a:t>Fides</a:t>
          </a:r>
          <a:endParaRPr lang="es-MX" dirty="0" smtClean="0"/>
        </a:p>
        <a:p>
          <a:r>
            <a:rPr lang="es-MX" dirty="0" smtClean="0"/>
            <a:t>Deo</a:t>
          </a:r>
          <a:endParaRPr lang="es-MX" dirty="0"/>
        </a:p>
      </dgm:t>
    </dgm:pt>
    <dgm:pt modelId="{D236ED0C-53D8-4C4C-AD9F-4413766FA245}" type="parTrans" cxnId="{2B65CA59-5C9B-4CF1-A79E-24BC6C54585D}">
      <dgm:prSet/>
      <dgm:spPr/>
      <dgm:t>
        <a:bodyPr/>
        <a:lstStyle/>
        <a:p>
          <a:endParaRPr lang="es-MX"/>
        </a:p>
      </dgm:t>
    </dgm:pt>
    <dgm:pt modelId="{C7E33805-60C5-45A5-BD45-822C0A6CAA5F}" type="sibTrans" cxnId="{2B65CA59-5C9B-4CF1-A79E-24BC6C54585D}">
      <dgm:prSet/>
      <dgm:spPr/>
      <dgm:t>
        <a:bodyPr/>
        <a:lstStyle/>
        <a:p>
          <a:endParaRPr lang="es-MX"/>
        </a:p>
      </dgm:t>
    </dgm:pt>
    <dgm:pt modelId="{F0201259-2122-4505-AB65-FB944F6D5929}">
      <dgm:prSet phldrT="[Texto]"/>
      <dgm:spPr>
        <a:solidFill>
          <a:srgbClr val="FFC000">
            <a:alpha val="90000"/>
          </a:srgbClr>
        </a:solidFill>
      </dgm:spPr>
      <dgm:t>
        <a:bodyPr/>
        <a:lstStyle/>
        <a:p>
          <a:r>
            <a:rPr lang="es-MX" dirty="0" smtClean="0"/>
            <a:t>Relación interpersonal</a:t>
          </a:r>
          <a:endParaRPr lang="es-MX" dirty="0"/>
        </a:p>
      </dgm:t>
    </dgm:pt>
    <dgm:pt modelId="{6A3B3A90-B2E9-43EC-9BDC-0F984D1CC370}" type="parTrans" cxnId="{5A22F252-DF5B-40F9-84EE-4D595A91E9BA}">
      <dgm:prSet/>
      <dgm:spPr/>
      <dgm:t>
        <a:bodyPr/>
        <a:lstStyle/>
        <a:p>
          <a:endParaRPr lang="es-MX"/>
        </a:p>
      </dgm:t>
    </dgm:pt>
    <dgm:pt modelId="{1BCD415F-3F9F-4FD3-8F92-E4CBEB4B2435}" type="sibTrans" cxnId="{5A22F252-DF5B-40F9-84EE-4D595A91E9BA}">
      <dgm:prSet/>
      <dgm:spPr/>
      <dgm:t>
        <a:bodyPr/>
        <a:lstStyle/>
        <a:p>
          <a:endParaRPr lang="es-MX"/>
        </a:p>
      </dgm:t>
    </dgm:pt>
    <dgm:pt modelId="{F3D53B97-FC1C-4294-9F74-ACACB6BDA219}">
      <dgm:prSet phldrT="[Texto]"/>
      <dgm:spPr>
        <a:solidFill>
          <a:srgbClr val="FFC000">
            <a:alpha val="90000"/>
          </a:srgbClr>
        </a:solidFill>
      </dgm:spPr>
      <dgm:t>
        <a:bodyPr/>
        <a:lstStyle/>
        <a:p>
          <a:r>
            <a:rPr lang="es-MX" dirty="0" smtClean="0"/>
            <a:t>Acto de fe = fe celebrada</a:t>
          </a:r>
          <a:endParaRPr lang="es-MX" dirty="0"/>
        </a:p>
      </dgm:t>
    </dgm:pt>
    <dgm:pt modelId="{C2333A1B-0F25-4AAD-87E0-1EAC2B70E72B}" type="parTrans" cxnId="{D06EF2A1-462C-4035-BE9B-A4D13C07D3FD}">
      <dgm:prSet/>
      <dgm:spPr/>
      <dgm:t>
        <a:bodyPr/>
        <a:lstStyle/>
        <a:p>
          <a:endParaRPr lang="es-MX"/>
        </a:p>
      </dgm:t>
    </dgm:pt>
    <dgm:pt modelId="{C1419D0C-8B15-4BA1-90F8-3DEA0E43922F}" type="sibTrans" cxnId="{D06EF2A1-462C-4035-BE9B-A4D13C07D3FD}">
      <dgm:prSet/>
      <dgm:spPr/>
      <dgm:t>
        <a:bodyPr/>
        <a:lstStyle/>
        <a:p>
          <a:endParaRPr lang="es-MX"/>
        </a:p>
      </dgm:t>
    </dgm:pt>
    <dgm:pt modelId="{0E1307D6-08F8-44E1-A023-C70E237D7171}">
      <dgm:prSet/>
      <dgm:spPr>
        <a:solidFill>
          <a:srgbClr val="FFC000">
            <a:alpha val="90000"/>
          </a:srgbClr>
        </a:solidFill>
      </dgm:spPr>
      <dgm:t>
        <a:bodyPr/>
        <a:lstStyle/>
        <a:p>
          <a:endParaRPr lang="es-MX"/>
        </a:p>
      </dgm:t>
    </dgm:pt>
    <dgm:pt modelId="{FBFF3B93-7E4F-4078-9803-59C9D7367E42}" type="parTrans" cxnId="{80DA2ACB-70D1-440C-A60F-A95F6FE52936}">
      <dgm:prSet/>
      <dgm:spPr/>
      <dgm:t>
        <a:bodyPr/>
        <a:lstStyle/>
        <a:p>
          <a:endParaRPr lang="es-MX"/>
        </a:p>
      </dgm:t>
    </dgm:pt>
    <dgm:pt modelId="{47E0656E-E2DE-4925-BB71-961321F8E050}" type="sibTrans" cxnId="{80DA2ACB-70D1-440C-A60F-A95F6FE52936}">
      <dgm:prSet/>
      <dgm:spPr/>
      <dgm:t>
        <a:bodyPr/>
        <a:lstStyle/>
        <a:p>
          <a:endParaRPr lang="es-MX"/>
        </a:p>
      </dgm:t>
    </dgm:pt>
    <dgm:pt modelId="{A850838C-6432-4641-861C-17F81708AC7C}">
      <dgm:prSet/>
      <dgm:spPr>
        <a:solidFill>
          <a:srgbClr val="00B050"/>
        </a:solidFill>
      </dgm:spPr>
      <dgm:t>
        <a:bodyPr/>
        <a:lstStyle/>
        <a:p>
          <a:r>
            <a:rPr lang="es-MX" dirty="0" err="1" smtClean="0"/>
            <a:t>Fides</a:t>
          </a:r>
          <a:endParaRPr lang="es-MX" dirty="0" smtClean="0"/>
        </a:p>
        <a:p>
          <a:r>
            <a:rPr lang="es-MX" dirty="0" smtClean="0"/>
            <a:t>In </a:t>
          </a:r>
          <a:r>
            <a:rPr lang="es-MX" dirty="0" err="1" smtClean="0"/>
            <a:t>Deum</a:t>
          </a:r>
          <a:endParaRPr lang="es-MX" dirty="0"/>
        </a:p>
      </dgm:t>
    </dgm:pt>
    <dgm:pt modelId="{27371483-EDA0-43FB-BEAF-92C082C24AB5}" type="parTrans" cxnId="{95B7F36C-594D-4E49-969D-05E0D5438680}">
      <dgm:prSet/>
      <dgm:spPr/>
      <dgm:t>
        <a:bodyPr/>
        <a:lstStyle/>
        <a:p>
          <a:endParaRPr lang="es-MX"/>
        </a:p>
      </dgm:t>
    </dgm:pt>
    <dgm:pt modelId="{E3DC9435-3791-4776-915A-D3B8D088E845}" type="sibTrans" cxnId="{95B7F36C-594D-4E49-969D-05E0D5438680}">
      <dgm:prSet/>
      <dgm:spPr/>
      <dgm:t>
        <a:bodyPr/>
        <a:lstStyle/>
        <a:p>
          <a:endParaRPr lang="es-MX"/>
        </a:p>
      </dgm:t>
    </dgm:pt>
    <dgm:pt modelId="{48D966F2-860E-4975-9264-B90CBFA6EE26}">
      <dgm:prSet/>
      <dgm:spPr>
        <a:solidFill>
          <a:srgbClr val="EEF5C1">
            <a:alpha val="89804"/>
          </a:srgbClr>
        </a:solidFill>
      </dgm:spPr>
      <dgm:t>
        <a:bodyPr/>
        <a:lstStyle/>
        <a:p>
          <a:r>
            <a:rPr lang="es-MX" dirty="0" smtClean="0"/>
            <a:t>Búsqueda creciente de la fe</a:t>
          </a:r>
          <a:endParaRPr lang="es-MX" dirty="0"/>
        </a:p>
      </dgm:t>
    </dgm:pt>
    <dgm:pt modelId="{6183461D-3F97-4256-B89E-07F527CA052B}" type="parTrans" cxnId="{0FB9D8B1-2D9C-462C-ABC7-7A6C53C878CA}">
      <dgm:prSet/>
      <dgm:spPr/>
      <dgm:t>
        <a:bodyPr/>
        <a:lstStyle/>
        <a:p>
          <a:endParaRPr lang="es-MX"/>
        </a:p>
      </dgm:t>
    </dgm:pt>
    <dgm:pt modelId="{1871734D-1110-4636-9CEF-16B1133BBABA}" type="sibTrans" cxnId="{0FB9D8B1-2D9C-462C-ABC7-7A6C53C878CA}">
      <dgm:prSet/>
      <dgm:spPr/>
      <dgm:t>
        <a:bodyPr/>
        <a:lstStyle/>
        <a:p>
          <a:endParaRPr lang="es-MX"/>
        </a:p>
      </dgm:t>
    </dgm:pt>
    <dgm:pt modelId="{86D44CA6-1BD5-4678-9F99-704ADD05C412}">
      <dgm:prSet/>
      <dgm:spPr>
        <a:solidFill>
          <a:srgbClr val="EEF5C1">
            <a:alpha val="89804"/>
          </a:srgbClr>
        </a:solidFill>
      </dgm:spPr>
      <dgm:t>
        <a:bodyPr/>
        <a:lstStyle/>
        <a:p>
          <a:r>
            <a:rPr lang="es-MX" dirty="0" smtClean="0"/>
            <a:t>Fe vivida, testimoniada y transmitida = crecimiento.</a:t>
          </a:r>
          <a:endParaRPr lang="es-MX" dirty="0"/>
        </a:p>
      </dgm:t>
    </dgm:pt>
    <dgm:pt modelId="{0E3894DB-58F0-4DFD-80F6-6506625484E1}" type="parTrans" cxnId="{87F27FF3-7FEA-428F-8D75-98174573AC1B}">
      <dgm:prSet/>
      <dgm:spPr/>
      <dgm:t>
        <a:bodyPr/>
        <a:lstStyle/>
        <a:p>
          <a:endParaRPr lang="es-MX"/>
        </a:p>
      </dgm:t>
    </dgm:pt>
    <dgm:pt modelId="{6DDF5388-E046-4DCF-ACE1-26F5503E2B42}" type="sibTrans" cxnId="{87F27FF3-7FEA-428F-8D75-98174573AC1B}">
      <dgm:prSet/>
      <dgm:spPr/>
      <dgm:t>
        <a:bodyPr/>
        <a:lstStyle/>
        <a:p>
          <a:endParaRPr lang="es-MX"/>
        </a:p>
      </dgm:t>
    </dgm:pt>
    <dgm:pt modelId="{D8B6321B-0C3B-409D-A257-90951A1EB1A5}" type="pres">
      <dgm:prSet presAssocID="{AB4E67B3-F924-482F-84C0-A036D5AB493F}" presName="Name0" presStyleCnt="0">
        <dgm:presLayoutVars>
          <dgm:dir/>
          <dgm:animLvl val="lvl"/>
          <dgm:resizeHandles/>
        </dgm:presLayoutVars>
      </dgm:prSet>
      <dgm:spPr/>
      <dgm:t>
        <a:bodyPr/>
        <a:lstStyle/>
        <a:p>
          <a:endParaRPr lang="es-MX"/>
        </a:p>
      </dgm:t>
    </dgm:pt>
    <dgm:pt modelId="{1DD81D93-5381-42A6-8D06-46347009F407}" type="pres">
      <dgm:prSet presAssocID="{82B31803-6AF2-42D6-8448-DB8B7E326598}" presName="linNode" presStyleCnt="0"/>
      <dgm:spPr/>
    </dgm:pt>
    <dgm:pt modelId="{7AC83F17-A6AD-4A8D-AC0E-43234FC318DC}" type="pres">
      <dgm:prSet presAssocID="{82B31803-6AF2-42D6-8448-DB8B7E326598}" presName="parentShp" presStyleLbl="node1" presStyleIdx="0" presStyleCnt="3">
        <dgm:presLayoutVars>
          <dgm:bulletEnabled val="1"/>
        </dgm:presLayoutVars>
      </dgm:prSet>
      <dgm:spPr/>
      <dgm:t>
        <a:bodyPr/>
        <a:lstStyle/>
        <a:p>
          <a:endParaRPr lang="es-MX"/>
        </a:p>
      </dgm:t>
    </dgm:pt>
    <dgm:pt modelId="{86826FE8-C08F-4089-BD71-18A41B9E5BBA}" type="pres">
      <dgm:prSet presAssocID="{82B31803-6AF2-42D6-8448-DB8B7E326598}" presName="childShp" presStyleLbl="bgAccFollowNode1" presStyleIdx="0" presStyleCnt="3">
        <dgm:presLayoutVars>
          <dgm:bulletEnabled val="1"/>
        </dgm:presLayoutVars>
      </dgm:prSet>
      <dgm:spPr/>
      <dgm:t>
        <a:bodyPr/>
        <a:lstStyle/>
        <a:p>
          <a:endParaRPr lang="es-MX"/>
        </a:p>
      </dgm:t>
    </dgm:pt>
    <dgm:pt modelId="{FD674ABF-AA2A-4BA4-A7CB-DFCEAD24F17F}" type="pres">
      <dgm:prSet presAssocID="{BF4D9E1B-4C31-497F-A82A-B4AB6E3F13BD}" presName="spacing" presStyleCnt="0"/>
      <dgm:spPr/>
    </dgm:pt>
    <dgm:pt modelId="{BC72F639-A165-4E96-B19A-73A55D86724F}" type="pres">
      <dgm:prSet presAssocID="{F974D034-73F3-4237-B3F1-5F9F0E13FD0F}" presName="linNode" presStyleCnt="0"/>
      <dgm:spPr/>
    </dgm:pt>
    <dgm:pt modelId="{A01527D6-21B4-4DE8-83A6-F55C77E49228}" type="pres">
      <dgm:prSet presAssocID="{F974D034-73F3-4237-B3F1-5F9F0E13FD0F}" presName="parentShp" presStyleLbl="node1" presStyleIdx="1" presStyleCnt="3">
        <dgm:presLayoutVars>
          <dgm:bulletEnabled val="1"/>
        </dgm:presLayoutVars>
      </dgm:prSet>
      <dgm:spPr/>
      <dgm:t>
        <a:bodyPr/>
        <a:lstStyle/>
        <a:p>
          <a:endParaRPr lang="es-MX"/>
        </a:p>
      </dgm:t>
    </dgm:pt>
    <dgm:pt modelId="{F4E0643C-67BF-4ED3-AB1A-99EF34F7717C}" type="pres">
      <dgm:prSet presAssocID="{F974D034-73F3-4237-B3F1-5F9F0E13FD0F}" presName="childShp" presStyleLbl="bgAccFollowNode1" presStyleIdx="1" presStyleCnt="3">
        <dgm:presLayoutVars>
          <dgm:bulletEnabled val="1"/>
        </dgm:presLayoutVars>
      </dgm:prSet>
      <dgm:spPr/>
      <dgm:t>
        <a:bodyPr/>
        <a:lstStyle/>
        <a:p>
          <a:endParaRPr lang="es-MX"/>
        </a:p>
      </dgm:t>
    </dgm:pt>
    <dgm:pt modelId="{2885D5AE-554D-4127-8857-A656AA5FFBC0}" type="pres">
      <dgm:prSet presAssocID="{C7E33805-60C5-45A5-BD45-822C0A6CAA5F}" presName="spacing" presStyleCnt="0"/>
      <dgm:spPr/>
    </dgm:pt>
    <dgm:pt modelId="{F67A156D-2497-46C9-B29C-DF265484FB48}" type="pres">
      <dgm:prSet presAssocID="{A850838C-6432-4641-861C-17F81708AC7C}" presName="linNode" presStyleCnt="0"/>
      <dgm:spPr/>
    </dgm:pt>
    <dgm:pt modelId="{B952EA8D-B527-47B4-BEC4-C8F7D0442D4C}" type="pres">
      <dgm:prSet presAssocID="{A850838C-6432-4641-861C-17F81708AC7C}" presName="parentShp" presStyleLbl="node1" presStyleIdx="2" presStyleCnt="3">
        <dgm:presLayoutVars>
          <dgm:bulletEnabled val="1"/>
        </dgm:presLayoutVars>
      </dgm:prSet>
      <dgm:spPr/>
      <dgm:t>
        <a:bodyPr/>
        <a:lstStyle/>
        <a:p>
          <a:endParaRPr lang="es-MX"/>
        </a:p>
      </dgm:t>
    </dgm:pt>
    <dgm:pt modelId="{4AACEF28-4E84-4189-AEF5-0537BDBD9BA4}" type="pres">
      <dgm:prSet presAssocID="{A850838C-6432-4641-861C-17F81708AC7C}" presName="childShp" presStyleLbl="bgAccFollowNode1" presStyleIdx="2" presStyleCnt="3">
        <dgm:presLayoutVars>
          <dgm:bulletEnabled val="1"/>
        </dgm:presLayoutVars>
      </dgm:prSet>
      <dgm:spPr/>
      <dgm:t>
        <a:bodyPr/>
        <a:lstStyle/>
        <a:p>
          <a:endParaRPr lang="es-MX"/>
        </a:p>
      </dgm:t>
    </dgm:pt>
  </dgm:ptLst>
  <dgm:cxnLst>
    <dgm:cxn modelId="{1D7E5781-5BB0-4B6B-9734-6E3774FF3E85}" type="presOf" srcId="{82B31803-6AF2-42D6-8448-DB8B7E326598}" destId="{7AC83F17-A6AD-4A8D-AC0E-43234FC318DC}" srcOrd="0" destOrd="0" presId="urn:microsoft.com/office/officeart/2005/8/layout/vList6"/>
    <dgm:cxn modelId="{5A22F252-DF5B-40F9-84EE-4D595A91E9BA}" srcId="{F974D034-73F3-4237-B3F1-5F9F0E13FD0F}" destId="{F0201259-2122-4505-AB65-FB944F6D5929}" srcOrd="0" destOrd="0" parTransId="{6A3B3A90-B2E9-43EC-9BDC-0F984D1CC370}" sibTransId="{1BCD415F-3F9F-4FD3-8F92-E4CBEB4B2435}"/>
    <dgm:cxn modelId="{0FB9D8B1-2D9C-462C-ABC7-7A6C53C878CA}" srcId="{A850838C-6432-4641-861C-17F81708AC7C}" destId="{48D966F2-860E-4975-9264-B90CBFA6EE26}" srcOrd="0" destOrd="0" parTransId="{6183461D-3F97-4256-B89E-07F527CA052B}" sibTransId="{1871734D-1110-4636-9CEF-16B1133BBABA}"/>
    <dgm:cxn modelId="{432941D2-51AE-42E9-BDD4-06885F3593F3}" srcId="{AB4E67B3-F924-482F-84C0-A036D5AB493F}" destId="{82B31803-6AF2-42D6-8448-DB8B7E326598}" srcOrd="0" destOrd="0" parTransId="{7AC39F8C-C5C7-440A-9B47-334ED6BF6AA3}" sibTransId="{BF4D9E1B-4C31-497F-A82A-B4AB6E3F13BD}"/>
    <dgm:cxn modelId="{BD4CA82A-9B05-4885-8575-29F33C8896C9}" type="presOf" srcId="{EB0BEDF9-BEC6-41C9-AB4F-B88B53A0C2FB}" destId="{86826FE8-C08F-4089-BD71-18A41B9E5BBA}" srcOrd="0" destOrd="0" presId="urn:microsoft.com/office/officeart/2005/8/layout/vList6"/>
    <dgm:cxn modelId="{AE963448-E24D-451B-9204-7A9828F51EC6}" type="presOf" srcId="{A850838C-6432-4641-861C-17F81708AC7C}" destId="{B952EA8D-B527-47B4-BEC4-C8F7D0442D4C}" srcOrd="0" destOrd="0" presId="urn:microsoft.com/office/officeart/2005/8/layout/vList6"/>
    <dgm:cxn modelId="{F2378251-6A31-4672-A86A-C879DA367437}" type="presOf" srcId="{F3D53B97-FC1C-4294-9F74-ACACB6BDA219}" destId="{F4E0643C-67BF-4ED3-AB1A-99EF34F7717C}" srcOrd="0" destOrd="1" presId="urn:microsoft.com/office/officeart/2005/8/layout/vList6"/>
    <dgm:cxn modelId="{45B2E208-1AC4-483E-8F3C-1E903554CB84}" srcId="{82B31803-6AF2-42D6-8448-DB8B7E326598}" destId="{EB0BEDF9-BEC6-41C9-AB4F-B88B53A0C2FB}" srcOrd="0" destOrd="0" parTransId="{05ED891B-C649-4AF6-9991-03ADCFAC6A8A}" sibTransId="{4CC58199-FA2D-4FC6-91A1-5A745C718CE1}"/>
    <dgm:cxn modelId="{95B7F36C-594D-4E49-969D-05E0D5438680}" srcId="{AB4E67B3-F924-482F-84C0-A036D5AB493F}" destId="{A850838C-6432-4641-861C-17F81708AC7C}" srcOrd="2" destOrd="0" parTransId="{27371483-EDA0-43FB-BEAF-92C082C24AB5}" sibTransId="{E3DC9435-3791-4776-915A-D3B8D088E845}"/>
    <dgm:cxn modelId="{D06EF2A1-462C-4035-BE9B-A4D13C07D3FD}" srcId="{F974D034-73F3-4237-B3F1-5F9F0E13FD0F}" destId="{F3D53B97-FC1C-4294-9F74-ACACB6BDA219}" srcOrd="1" destOrd="0" parTransId="{C2333A1B-0F25-4AAD-87E0-1EAC2B70E72B}" sibTransId="{C1419D0C-8B15-4BA1-90F8-3DEA0E43922F}"/>
    <dgm:cxn modelId="{C6C6FF7D-CDDC-4C4D-9CD4-3CCA4A649D4A}" type="presOf" srcId="{F974D034-73F3-4237-B3F1-5F9F0E13FD0F}" destId="{A01527D6-21B4-4DE8-83A6-F55C77E49228}" srcOrd="0" destOrd="0" presId="urn:microsoft.com/office/officeart/2005/8/layout/vList6"/>
    <dgm:cxn modelId="{A29B732F-222E-4E10-8403-2DC5D1B77E5F}" type="presOf" srcId="{70074FC1-4811-424E-B155-59B618F07D94}" destId="{86826FE8-C08F-4089-BD71-18A41B9E5BBA}" srcOrd="0" destOrd="1" presId="urn:microsoft.com/office/officeart/2005/8/layout/vList6"/>
    <dgm:cxn modelId="{639DE0DB-2387-4A52-8011-079006BAA757}" type="presOf" srcId="{86D44CA6-1BD5-4678-9F99-704ADD05C412}" destId="{4AACEF28-4E84-4189-AEF5-0537BDBD9BA4}" srcOrd="0" destOrd="1" presId="urn:microsoft.com/office/officeart/2005/8/layout/vList6"/>
    <dgm:cxn modelId="{2B65CA59-5C9B-4CF1-A79E-24BC6C54585D}" srcId="{AB4E67B3-F924-482F-84C0-A036D5AB493F}" destId="{F974D034-73F3-4237-B3F1-5F9F0E13FD0F}" srcOrd="1" destOrd="0" parTransId="{D236ED0C-53D8-4C4C-AD9F-4413766FA245}" sibTransId="{C7E33805-60C5-45A5-BD45-822C0A6CAA5F}"/>
    <dgm:cxn modelId="{561001F2-11D8-4D38-AD96-244C2F24D1E0}" type="presOf" srcId="{F0201259-2122-4505-AB65-FB944F6D5929}" destId="{F4E0643C-67BF-4ED3-AB1A-99EF34F7717C}" srcOrd="0" destOrd="0" presId="urn:microsoft.com/office/officeart/2005/8/layout/vList6"/>
    <dgm:cxn modelId="{87F27FF3-7FEA-428F-8D75-98174573AC1B}" srcId="{A850838C-6432-4641-861C-17F81708AC7C}" destId="{86D44CA6-1BD5-4678-9F99-704ADD05C412}" srcOrd="1" destOrd="0" parTransId="{0E3894DB-58F0-4DFD-80F6-6506625484E1}" sibTransId="{6DDF5388-E046-4DCF-ACE1-26F5503E2B42}"/>
    <dgm:cxn modelId="{5170AE95-2EB2-44CB-9B44-E8AAE2E366A5}" type="presOf" srcId="{AB4E67B3-F924-482F-84C0-A036D5AB493F}" destId="{D8B6321B-0C3B-409D-A257-90951A1EB1A5}" srcOrd="0" destOrd="0" presId="urn:microsoft.com/office/officeart/2005/8/layout/vList6"/>
    <dgm:cxn modelId="{80DA2ACB-70D1-440C-A60F-A95F6FE52936}" srcId="{F974D034-73F3-4237-B3F1-5F9F0E13FD0F}" destId="{0E1307D6-08F8-44E1-A023-C70E237D7171}" srcOrd="2" destOrd="0" parTransId="{FBFF3B93-7E4F-4078-9803-59C9D7367E42}" sibTransId="{47E0656E-E2DE-4925-BB71-961321F8E050}"/>
    <dgm:cxn modelId="{527CDE0C-58B5-4932-9B69-4723694D25DE}" srcId="{82B31803-6AF2-42D6-8448-DB8B7E326598}" destId="{70074FC1-4811-424E-B155-59B618F07D94}" srcOrd="1" destOrd="0" parTransId="{CCCB5F36-CA0B-4CB3-82F7-DFED06B88D0F}" sibTransId="{80BF21B6-5507-4D7A-8BED-C82E9E6832B0}"/>
    <dgm:cxn modelId="{AE856550-11FC-4CB4-BAA9-BB00BFF22FF5}" type="presOf" srcId="{48D966F2-860E-4975-9264-B90CBFA6EE26}" destId="{4AACEF28-4E84-4189-AEF5-0537BDBD9BA4}" srcOrd="0" destOrd="0" presId="urn:microsoft.com/office/officeart/2005/8/layout/vList6"/>
    <dgm:cxn modelId="{E24E027A-CD17-4E33-97C6-DE0C296385F2}" type="presOf" srcId="{0E1307D6-08F8-44E1-A023-C70E237D7171}" destId="{F4E0643C-67BF-4ED3-AB1A-99EF34F7717C}" srcOrd="0" destOrd="2" presId="urn:microsoft.com/office/officeart/2005/8/layout/vList6"/>
    <dgm:cxn modelId="{6CE5026D-4C5B-4F38-A29B-F78F6376FF27}" type="presParOf" srcId="{D8B6321B-0C3B-409D-A257-90951A1EB1A5}" destId="{1DD81D93-5381-42A6-8D06-46347009F407}" srcOrd="0" destOrd="0" presId="urn:microsoft.com/office/officeart/2005/8/layout/vList6"/>
    <dgm:cxn modelId="{3AA029C2-A1F0-4F66-AFBD-C0A487359C0C}" type="presParOf" srcId="{1DD81D93-5381-42A6-8D06-46347009F407}" destId="{7AC83F17-A6AD-4A8D-AC0E-43234FC318DC}" srcOrd="0" destOrd="0" presId="urn:microsoft.com/office/officeart/2005/8/layout/vList6"/>
    <dgm:cxn modelId="{8100C067-92A7-43A5-A03E-AA744E129B98}" type="presParOf" srcId="{1DD81D93-5381-42A6-8D06-46347009F407}" destId="{86826FE8-C08F-4089-BD71-18A41B9E5BBA}" srcOrd="1" destOrd="0" presId="urn:microsoft.com/office/officeart/2005/8/layout/vList6"/>
    <dgm:cxn modelId="{9F72D7E1-5A7C-41F6-AAF9-D28819170408}" type="presParOf" srcId="{D8B6321B-0C3B-409D-A257-90951A1EB1A5}" destId="{FD674ABF-AA2A-4BA4-A7CB-DFCEAD24F17F}" srcOrd="1" destOrd="0" presId="urn:microsoft.com/office/officeart/2005/8/layout/vList6"/>
    <dgm:cxn modelId="{3CB85948-10A7-46AA-8BF0-34292875C866}" type="presParOf" srcId="{D8B6321B-0C3B-409D-A257-90951A1EB1A5}" destId="{BC72F639-A165-4E96-B19A-73A55D86724F}" srcOrd="2" destOrd="0" presId="urn:microsoft.com/office/officeart/2005/8/layout/vList6"/>
    <dgm:cxn modelId="{ED0D3CA5-8077-4E09-8F5D-D3973F33054F}" type="presParOf" srcId="{BC72F639-A165-4E96-B19A-73A55D86724F}" destId="{A01527D6-21B4-4DE8-83A6-F55C77E49228}" srcOrd="0" destOrd="0" presId="urn:microsoft.com/office/officeart/2005/8/layout/vList6"/>
    <dgm:cxn modelId="{7A0F23D8-B784-4E10-8FB5-FE72E1E55C51}" type="presParOf" srcId="{BC72F639-A165-4E96-B19A-73A55D86724F}" destId="{F4E0643C-67BF-4ED3-AB1A-99EF34F7717C}" srcOrd="1" destOrd="0" presId="urn:microsoft.com/office/officeart/2005/8/layout/vList6"/>
    <dgm:cxn modelId="{B9095811-3C1D-47AA-BF1D-032C1351233B}" type="presParOf" srcId="{D8B6321B-0C3B-409D-A257-90951A1EB1A5}" destId="{2885D5AE-554D-4127-8857-A656AA5FFBC0}" srcOrd="3" destOrd="0" presId="urn:microsoft.com/office/officeart/2005/8/layout/vList6"/>
    <dgm:cxn modelId="{23F799DE-14BF-43E2-AF94-F2E05D505CAF}" type="presParOf" srcId="{D8B6321B-0C3B-409D-A257-90951A1EB1A5}" destId="{F67A156D-2497-46C9-B29C-DF265484FB48}" srcOrd="4" destOrd="0" presId="urn:microsoft.com/office/officeart/2005/8/layout/vList6"/>
    <dgm:cxn modelId="{45D9E45E-BBAC-4550-AAE6-479BC5BD3D49}" type="presParOf" srcId="{F67A156D-2497-46C9-B29C-DF265484FB48}" destId="{B952EA8D-B527-47B4-BEC4-C8F7D0442D4C}" srcOrd="0" destOrd="0" presId="urn:microsoft.com/office/officeart/2005/8/layout/vList6"/>
    <dgm:cxn modelId="{7AEA0DF8-2D16-422F-9D7A-B90B765F82B1}" type="presParOf" srcId="{F67A156D-2497-46C9-B29C-DF265484FB48}" destId="{4AACEF28-4E84-4189-AEF5-0537BDBD9BA4}" srcOrd="1" destOrd="0" presId="urn:microsoft.com/office/officeart/2005/8/layout/vList6"/>
  </dgm:cxnLst>
  <dgm:bg/>
  <dgm:whole/>
</dgm:dataModel>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7.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sp>
        <p:nvSpPr>
          <p:cNvPr id="9" name="8 Título"/>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F90751E7-F699-4705-B312-7CF0390D56F0}" type="datetimeFigureOut">
              <a:rPr lang="es-MX" smtClean="0"/>
              <a:pPr/>
              <a:t>24/11/2011</a:t>
            </a:fld>
            <a:endParaRPr lang="es-MX"/>
          </a:p>
        </p:txBody>
      </p:sp>
      <p:sp>
        <p:nvSpPr>
          <p:cNvPr id="19" name="18 Marcador de pie de página"/>
          <p:cNvSpPr>
            <a:spLocks noGrp="1"/>
          </p:cNvSpPr>
          <p:nvPr>
            <p:ph type="ftr" sz="quarter" idx="11"/>
          </p:nvPr>
        </p:nvSpPr>
        <p:spPr/>
        <p:txBody>
          <a:bodyPr/>
          <a:lstStyle/>
          <a:p>
            <a:endParaRPr lang="es-MX"/>
          </a:p>
        </p:txBody>
      </p:sp>
      <p:sp>
        <p:nvSpPr>
          <p:cNvPr id="27" name="26 Marcador de número de diapositiva"/>
          <p:cNvSpPr>
            <a:spLocks noGrp="1"/>
          </p:cNvSpPr>
          <p:nvPr>
            <p:ph type="sldNum" sz="quarter" idx="12"/>
          </p:nvPr>
        </p:nvSpPr>
        <p:spPr/>
        <p:txBody>
          <a:bodyPr/>
          <a:lstStyle/>
          <a:p>
            <a:fld id="{E298FC7D-8253-4B2E-B041-C210B0614189}" type="slidenum">
              <a:rPr lang="es-MX" smtClean="0"/>
              <a:pPr/>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90751E7-F699-4705-B312-7CF0390D56F0}" type="datetimeFigureOut">
              <a:rPr lang="es-MX" smtClean="0"/>
              <a:pPr/>
              <a:t>24/11/2011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298FC7D-8253-4B2E-B041-C210B0614189}"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914401"/>
            <a:ext cx="2057400" cy="5211763"/>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914401"/>
            <a:ext cx="6019800" cy="5211763"/>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90751E7-F699-4705-B312-7CF0390D56F0}" type="datetimeFigureOut">
              <a:rPr lang="es-MX" smtClean="0"/>
              <a:pPr/>
              <a:t>24/11/2011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298FC7D-8253-4B2E-B041-C210B0614189}"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F90751E7-F699-4705-B312-7CF0390D56F0}" type="datetimeFigureOut">
              <a:rPr lang="es-MX" smtClean="0"/>
              <a:pPr/>
              <a:t>24/11/2011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298FC7D-8253-4B2E-B041-C210B0614189}"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F90751E7-F699-4705-B312-7CF0390D56F0}" type="datetimeFigureOut">
              <a:rPr lang="es-MX" smtClean="0"/>
              <a:pPr/>
              <a:t>24/11/2011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E298FC7D-8253-4B2E-B041-C210B0614189}" type="slidenum">
              <a:rPr lang="es-MX" smtClean="0"/>
              <a:pPr/>
              <a:t>‹Nº›</a:t>
            </a:fld>
            <a:endParaRPr lang="es-MX"/>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F90751E7-F699-4705-B312-7CF0390D56F0}" type="datetimeFigureOut">
              <a:rPr lang="es-MX" smtClean="0"/>
              <a:pPr/>
              <a:t>24/11/2011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298FC7D-8253-4B2E-B041-C210B0614189}"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229600" cy="1143000"/>
          </a:xfrm>
        </p:spPr>
        <p:txBody>
          <a:bodyPr tIns="45720" anchor="b"/>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F90751E7-F699-4705-B312-7CF0390D56F0}" type="datetimeFigureOut">
              <a:rPr lang="es-MX" smtClean="0"/>
              <a:pPr/>
              <a:t>24/11/2011</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E298FC7D-8253-4B2E-B041-C210B0614189}"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F90751E7-F699-4705-B312-7CF0390D56F0}" type="datetimeFigureOut">
              <a:rPr lang="es-MX" smtClean="0"/>
              <a:pPr/>
              <a:t>24/11/2011</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E298FC7D-8253-4B2E-B041-C210B0614189}"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90751E7-F699-4705-B312-7CF0390D56F0}" type="datetimeFigureOut">
              <a:rPr lang="es-MX" smtClean="0"/>
              <a:pPr/>
              <a:t>24/11/2011</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E298FC7D-8253-4B2E-B041-C210B0614189}"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F90751E7-F699-4705-B312-7CF0390D56F0}" type="datetimeFigureOut">
              <a:rPr lang="es-MX" smtClean="0"/>
              <a:pPr/>
              <a:t>24/11/2011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E298FC7D-8253-4B2E-B041-C210B0614189}"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Recortar y redondear rectángulo de esquina sencilla"/>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Triángulo rectángulo"/>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Título"/>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s-ES" smtClean="0"/>
              <a:t>Haga clic para modificar el estilo de título del patrón</a:t>
            </a:r>
            <a:endParaRPr kumimoji="0" lang="en-US"/>
          </a:p>
        </p:txBody>
      </p:sp>
      <p:sp>
        <p:nvSpPr>
          <p:cNvPr id="4" name="3 Marcador de texto"/>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F90751E7-F699-4705-B312-7CF0390D56F0}" type="datetimeFigureOut">
              <a:rPr lang="es-MX" smtClean="0"/>
              <a:pPr/>
              <a:t>24/11/2011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a:xfrm>
            <a:off x="8077200" y="6356350"/>
            <a:ext cx="609600" cy="365125"/>
          </a:xfrm>
        </p:spPr>
        <p:txBody>
          <a:bodyPr/>
          <a:lstStyle/>
          <a:p>
            <a:fld id="{E298FC7D-8253-4B2E-B041-C210B0614189}" type="slidenum">
              <a:rPr lang="es-MX" smtClean="0"/>
              <a:pPr/>
              <a:t>‹Nº›</a:t>
            </a:fld>
            <a:endParaRPr lang="es-MX"/>
          </a:p>
        </p:txBody>
      </p:sp>
      <p:sp>
        <p:nvSpPr>
          <p:cNvPr id="3" name="2 Marcador de posición de imagen"/>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s-ES" smtClean="0"/>
              <a:t>Haga clic en el icono para agregar una imagen</a:t>
            </a:r>
            <a:endParaRPr kumimoji="0" lang="en-US" dirty="0"/>
          </a:p>
        </p:txBody>
      </p:sp>
      <p:sp>
        <p:nvSpPr>
          <p:cNvPr id="10" name="9 Forma libre"/>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Forma libre"/>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Forma libre"/>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Forma libre"/>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Marcador de título"/>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90751E7-F699-4705-B312-7CF0390D56F0}" type="datetimeFigureOut">
              <a:rPr lang="es-MX" smtClean="0"/>
              <a:pPr/>
              <a:t>24/11/2011</a:t>
            </a:fld>
            <a:endParaRPr lang="es-MX"/>
          </a:p>
        </p:txBody>
      </p:sp>
      <p:sp>
        <p:nvSpPr>
          <p:cNvPr id="22" name="21 Marcador de pie de página"/>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s-MX"/>
          </a:p>
        </p:txBody>
      </p:sp>
      <p:sp>
        <p:nvSpPr>
          <p:cNvPr id="18" name="17 Marcador de número de diapositiva"/>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E298FC7D-8253-4B2E-B041-C210B0614189}" type="slidenum">
              <a:rPr lang="es-MX" smtClean="0"/>
              <a:pPr/>
              <a:t>‹Nº›</a:t>
            </a:fld>
            <a:endParaRPr lang="es-MX"/>
          </a:p>
        </p:txBody>
      </p:sp>
      <p:grpSp>
        <p:nvGrpSpPr>
          <p:cNvPr id="2" name="1 Grupo"/>
          <p:cNvGrpSpPr/>
          <p:nvPr/>
        </p:nvGrpSpPr>
        <p:grpSpPr>
          <a:xfrm>
            <a:off x="-19017" y="202408"/>
            <a:ext cx="9180548" cy="649224"/>
            <a:chOff x="-19045" y="216550"/>
            <a:chExt cx="9180548" cy="649224"/>
          </a:xfrm>
        </p:grpSpPr>
        <p:sp>
          <p:nvSpPr>
            <p:cNvPr id="12" name="11 Forma libre"/>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Forma libre"/>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vatican.va/holy_father/benedict_xvi/motu_proprio/documents/hf_ben-xvi_motu-proprio_20111011_porta-fidei_sp.html" TargetMode="Externa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www.vatican.va/holy_father/benedict_xvi/motu_proprio/documents/hf_ben-xvi_motu-proprio_20111011_porta-fidei_sp.html" TargetMode="External"/><Relationship Id="rId2" Type="http://schemas.openxmlformats.org/officeDocument/2006/relationships/image" Target="../media/image23.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www.vatican.va/archive/catechism_sp/index_sp.html" TargetMode="External"/><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www.vatican.va/archive/catechism_sp/index_sp.html" TargetMode="External"/><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2" Type="http://schemas.openxmlformats.org/officeDocument/2006/relationships/image" Target="../media/image30.jpeg"/><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7.xml"/><Relationship Id="rId2" Type="http://schemas.openxmlformats.org/officeDocument/2006/relationships/image" Target="../media/image32.jpeg"/><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2" name="Picture 4" descr="http://www.masdecerca.com/wp-content/uploads/papafe-300x180.jpg"/>
          <p:cNvPicPr>
            <a:picLocks noChangeAspect="1" noChangeArrowheads="1"/>
          </p:cNvPicPr>
          <p:nvPr/>
        </p:nvPicPr>
        <p:blipFill>
          <a:blip r:embed="rId2"/>
          <a:srcRect/>
          <a:stretch>
            <a:fillRect/>
          </a:stretch>
        </p:blipFill>
        <p:spPr bwMode="auto">
          <a:xfrm>
            <a:off x="-1" y="0"/>
            <a:ext cx="9048773" cy="6072206"/>
          </a:xfrm>
          <a:prstGeom prst="rect">
            <a:avLst/>
          </a:prstGeom>
          <a:noFill/>
        </p:spPr>
      </p:pic>
      <p:pic>
        <p:nvPicPr>
          <p:cNvPr id="37890" name="Picture 2" descr="http://www.osma-soria.org/img/banner_porta_fidei.jpg"/>
          <p:cNvPicPr>
            <a:picLocks noChangeAspect="1" noChangeArrowheads="1"/>
          </p:cNvPicPr>
          <p:nvPr/>
        </p:nvPicPr>
        <p:blipFill>
          <a:blip r:embed="rId3"/>
          <a:srcRect/>
          <a:stretch>
            <a:fillRect/>
          </a:stretch>
        </p:blipFill>
        <p:spPr bwMode="auto">
          <a:xfrm>
            <a:off x="0" y="0"/>
            <a:ext cx="1809750" cy="1809751"/>
          </a:xfrm>
          <a:prstGeom prst="rect">
            <a:avLst/>
          </a:prstGeom>
          <a:noFill/>
        </p:spPr>
      </p:pic>
      <p:sp>
        <p:nvSpPr>
          <p:cNvPr id="2" name="1 Título"/>
          <p:cNvSpPr>
            <a:spLocks noGrp="1"/>
          </p:cNvSpPr>
          <p:nvPr>
            <p:ph type="ctrTitle"/>
          </p:nvPr>
        </p:nvSpPr>
        <p:spPr>
          <a:xfrm>
            <a:off x="428596" y="285728"/>
            <a:ext cx="7851648" cy="1828800"/>
          </a:xfrm>
        </p:spPr>
        <p:txBody>
          <a:bodyPr>
            <a:normAutofit/>
          </a:bodyPr>
          <a:lstStyle/>
          <a:p>
            <a:pPr algn="ctr"/>
            <a:r>
              <a:rPr lang="es-ES_tradnl" sz="4000" dirty="0" smtClean="0"/>
              <a:t>CARTA APOSTÓLICA EN </a:t>
            </a:r>
            <a:br>
              <a:rPr lang="es-ES_tradnl" sz="4000" dirty="0" smtClean="0"/>
            </a:br>
            <a:r>
              <a:rPr lang="es-ES_tradnl" sz="4000" dirty="0" smtClean="0"/>
              <a:t>        FORMA DE MOTU PROPRIO</a:t>
            </a:r>
            <a:r>
              <a:rPr lang="es-MX" sz="4000" dirty="0" smtClean="0"/>
              <a:t/>
            </a:r>
            <a:br>
              <a:rPr lang="es-MX" sz="4000" dirty="0" smtClean="0"/>
            </a:br>
            <a:endParaRPr lang="es-MX" sz="4000" dirty="0"/>
          </a:p>
        </p:txBody>
      </p:sp>
      <p:sp>
        <p:nvSpPr>
          <p:cNvPr id="3" name="2 Subtítulo"/>
          <p:cNvSpPr>
            <a:spLocks noGrp="1"/>
          </p:cNvSpPr>
          <p:nvPr>
            <p:ph type="subTitle" idx="1"/>
          </p:nvPr>
        </p:nvSpPr>
        <p:spPr>
          <a:xfrm>
            <a:off x="533400" y="1714488"/>
            <a:ext cx="7854696" cy="3266648"/>
          </a:xfrm>
        </p:spPr>
        <p:txBody>
          <a:bodyPr>
            <a:normAutofit/>
          </a:bodyPr>
          <a:lstStyle/>
          <a:p>
            <a:pPr algn="ctr"/>
            <a:r>
              <a:rPr lang="es-ES_tradnl" sz="8800" b="1" i="1" dirty="0" smtClean="0"/>
              <a:t>PORTA FIDEI</a:t>
            </a:r>
          </a:p>
          <a:p>
            <a:pPr algn="ctr"/>
            <a:r>
              <a:rPr lang="es-ES_tradnl" dirty="0" smtClean="0"/>
              <a:t>DEL SUMO PONTÍFICE </a:t>
            </a:r>
            <a:br>
              <a:rPr lang="es-ES_tradnl" dirty="0" smtClean="0"/>
            </a:br>
            <a:r>
              <a:rPr lang="es-ES_tradnl" b="1" dirty="0" smtClean="0"/>
              <a:t>BENEDICTO XVI</a:t>
            </a:r>
            <a:endParaRPr lang="es-MX" dirty="0" smtClean="0"/>
          </a:p>
          <a:p>
            <a:pPr algn="ctr"/>
            <a:r>
              <a:rPr lang="es-ES_tradnl" dirty="0" smtClean="0"/>
              <a:t>CON LA QUE SE CONVOCA EL </a:t>
            </a:r>
            <a:r>
              <a:rPr lang="es-ES_tradnl" i="1" dirty="0" smtClean="0"/>
              <a:t>AÑO DE LA FE</a:t>
            </a:r>
            <a:endParaRPr lang="es-MX" dirty="0" smtClean="0"/>
          </a:p>
          <a:p>
            <a:pPr algn="ctr"/>
            <a:endParaRPr lang="es-MX" dirty="0" smtClean="0"/>
          </a:p>
          <a:p>
            <a:endParaRPr lang="es-MX"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33400" y="1071546"/>
            <a:ext cx="7854696" cy="5000660"/>
          </a:xfrm>
        </p:spPr>
        <p:txBody>
          <a:bodyPr>
            <a:normAutofit fontScale="62500" lnSpcReduction="20000"/>
          </a:bodyPr>
          <a:lstStyle/>
          <a:p>
            <a:pPr algn="l"/>
            <a:r>
              <a:rPr lang="es-ES_tradnl" sz="3600" dirty="0" smtClean="0"/>
              <a:t>4. (1) A la luz de todo esto, he decidido </a:t>
            </a:r>
            <a:r>
              <a:rPr lang="es-ES_tradnl" sz="3600" b="1" dirty="0" smtClean="0">
                <a:solidFill>
                  <a:srgbClr val="FFFF00"/>
                </a:solidFill>
              </a:rPr>
              <a:t>convocar</a:t>
            </a:r>
            <a:r>
              <a:rPr lang="es-ES_tradnl" sz="3600" dirty="0" smtClean="0"/>
              <a:t> un </a:t>
            </a:r>
            <a:r>
              <a:rPr lang="es-ES_tradnl" sz="3600" b="1" i="1" dirty="0" smtClean="0">
                <a:solidFill>
                  <a:srgbClr val="FFFF00"/>
                </a:solidFill>
              </a:rPr>
              <a:t>Año de la fe</a:t>
            </a:r>
            <a:r>
              <a:rPr lang="es-ES_tradnl" sz="3600" b="1" dirty="0" smtClean="0">
                <a:solidFill>
                  <a:srgbClr val="FFFF00"/>
                </a:solidFill>
              </a:rPr>
              <a:t>. </a:t>
            </a:r>
            <a:r>
              <a:rPr lang="es-ES_tradnl" sz="3600" dirty="0" smtClean="0"/>
              <a:t>Comenzará el 11 de octubre de 2012, en el cincuenta aniversario de la apertura del Concilio Vaticano II, y terminará en la solemnidad de Jesucristo, Rey del Universo, el 24 de noviembre de 2013. En la fecha del 11 de octubre de 2012, se celebrarán también los veinte años de la publicación del </a:t>
            </a:r>
            <a:r>
              <a:rPr lang="es-ES_tradnl" sz="3600" i="1" dirty="0" smtClean="0"/>
              <a:t>Catecismo de la Iglesia Católica</a:t>
            </a:r>
            <a:r>
              <a:rPr lang="es-ES_tradnl" sz="3600" dirty="0" smtClean="0"/>
              <a:t>, promulgado por mi Predecesor, el beato Papa Juan Pablo II,</a:t>
            </a:r>
            <a:r>
              <a:rPr lang="es-ES_tradnl" sz="3600" dirty="0" smtClean="0">
                <a:hlinkClick r:id="rId2"/>
              </a:rPr>
              <a:t>[3]</a:t>
            </a:r>
            <a:r>
              <a:rPr lang="es-ES_tradnl" sz="3600" dirty="0" smtClean="0"/>
              <a:t>con la intención de </a:t>
            </a:r>
            <a:r>
              <a:rPr lang="es-ES_tradnl" sz="3600" b="1" dirty="0" smtClean="0">
                <a:solidFill>
                  <a:srgbClr val="FFFF00"/>
                </a:solidFill>
              </a:rPr>
              <a:t>ilustrar a todos los fieles la fuerza y belleza de la fe. </a:t>
            </a:r>
            <a:r>
              <a:rPr lang="es-ES_tradnl" sz="3600" dirty="0" smtClean="0"/>
              <a:t>Este documento, auténtico fruto del Concilio Vaticano II, fue querido por el Sínodo Extraordinario de los Obispos de 1985 como instrumento al servicio de la catequesis</a:t>
            </a:r>
            <a:r>
              <a:rPr lang="es-ES_tradnl" sz="3600" dirty="0" smtClean="0">
                <a:hlinkClick r:id="rId2"/>
              </a:rPr>
              <a:t>[4]</a:t>
            </a:r>
            <a:r>
              <a:rPr lang="es-ES_tradnl" sz="3600" dirty="0" smtClean="0"/>
              <a:t>, realizándose mediante la colaboración de todo el Episcopado de la Iglesia católica. Y precisamente he convocado la Asamblea General del Sínodo de los Obispos, en el mes de octubre de 2012, sobre el tema de </a:t>
            </a:r>
            <a:r>
              <a:rPr lang="es-ES_tradnl" sz="3600" i="1" dirty="0" smtClean="0"/>
              <a:t>La nueva evangelización para la transmisión de la fe cristiana</a:t>
            </a:r>
            <a:r>
              <a:rPr lang="es-ES_tradnl" sz="3600" dirty="0" smtClean="0"/>
              <a:t>.</a:t>
            </a:r>
            <a:endParaRPr lang="es-MX" sz="36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l4c.me/uploads/anochecer-1228997112_full550.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2 Subtítulo"/>
          <p:cNvSpPr>
            <a:spLocks noGrp="1"/>
          </p:cNvSpPr>
          <p:nvPr>
            <p:ph type="subTitle" idx="1"/>
          </p:nvPr>
        </p:nvSpPr>
        <p:spPr>
          <a:xfrm>
            <a:off x="533400" y="1071546"/>
            <a:ext cx="7854696" cy="5000660"/>
          </a:xfrm>
        </p:spPr>
        <p:txBody>
          <a:bodyPr>
            <a:normAutofit/>
          </a:bodyPr>
          <a:lstStyle/>
          <a:p>
            <a:pPr algn="l"/>
            <a:r>
              <a:rPr lang="es-ES_tradnl" sz="3600" dirty="0" smtClean="0"/>
              <a:t>4. (2)Será una buena ocasión para introducir a todo el cuerpo eclesial en un tiempo de especial </a:t>
            </a:r>
            <a:r>
              <a:rPr lang="es-ES_tradnl" sz="3600" dirty="0" smtClean="0">
                <a:solidFill>
                  <a:srgbClr val="FFFF00"/>
                </a:solidFill>
              </a:rPr>
              <a:t>reflexión y redescubrimiento de la fe. </a:t>
            </a:r>
            <a:r>
              <a:rPr lang="es-ES_tradnl" sz="3600" dirty="0" smtClean="0"/>
              <a:t>No es la primera vez que la Iglesia está llamada a celebrar un </a:t>
            </a:r>
            <a:r>
              <a:rPr lang="es-ES_tradnl" sz="3600" i="1" dirty="0" smtClean="0">
                <a:solidFill>
                  <a:srgbClr val="FFFF00"/>
                </a:solidFill>
              </a:rPr>
              <a:t>Año de la fe</a:t>
            </a:r>
            <a:r>
              <a:rPr lang="es-ES_tradnl" sz="3600" dirty="0" smtClean="0">
                <a:solidFill>
                  <a:srgbClr val="FFFF00"/>
                </a:solidFill>
              </a:rPr>
              <a:t>.</a:t>
            </a:r>
            <a:endParaRPr lang="es-MX" sz="3600" dirty="0">
              <a:solidFill>
                <a:srgbClr val="FFFF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files.myopera.com/yerko/albums/130268/fondos-paisajes-1024%20(16).jpg"/>
          <p:cNvPicPr>
            <a:picLocks noChangeAspect="1" noChangeArrowheads="1"/>
          </p:cNvPicPr>
          <p:nvPr/>
        </p:nvPicPr>
        <p:blipFill>
          <a:blip r:embed="rId2"/>
          <a:srcRect/>
          <a:stretch>
            <a:fillRect/>
          </a:stretch>
        </p:blipFill>
        <p:spPr bwMode="auto">
          <a:xfrm>
            <a:off x="0" y="0"/>
            <a:ext cx="9144000" cy="7286592"/>
          </a:xfrm>
          <a:prstGeom prst="rect">
            <a:avLst/>
          </a:prstGeom>
          <a:noFill/>
        </p:spPr>
      </p:pic>
      <p:sp>
        <p:nvSpPr>
          <p:cNvPr id="3" name="2 Subtítulo"/>
          <p:cNvSpPr>
            <a:spLocks noGrp="1"/>
          </p:cNvSpPr>
          <p:nvPr>
            <p:ph type="subTitle" idx="1"/>
          </p:nvPr>
        </p:nvSpPr>
        <p:spPr>
          <a:xfrm>
            <a:off x="533400" y="1071546"/>
            <a:ext cx="7854696" cy="5214974"/>
          </a:xfrm>
        </p:spPr>
        <p:txBody>
          <a:bodyPr>
            <a:normAutofit fontScale="62500" lnSpcReduction="20000"/>
          </a:bodyPr>
          <a:lstStyle/>
          <a:p>
            <a:pPr algn="l"/>
            <a:r>
              <a:rPr lang="es-ES_tradnl" sz="3600" dirty="0" smtClean="0"/>
              <a:t>5. ( 3 )He pensado que iniciar el </a:t>
            </a:r>
            <a:r>
              <a:rPr lang="es-ES_tradnl" sz="3600" b="1" i="1" dirty="0" smtClean="0">
                <a:solidFill>
                  <a:srgbClr val="FFFF00"/>
                </a:solidFill>
              </a:rPr>
              <a:t>Año de la fe</a:t>
            </a:r>
            <a:r>
              <a:rPr lang="es-ES_tradnl" sz="3600" b="1" dirty="0" smtClean="0">
                <a:solidFill>
                  <a:srgbClr val="FFFF00"/>
                </a:solidFill>
              </a:rPr>
              <a:t> </a:t>
            </a:r>
            <a:r>
              <a:rPr lang="es-ES_tradnl" sz="3600" dirty="0" smtClean="0"/>
              <a:t>coincidiendo con el cincuentenario de la apertura del Concilio Vaticano II puede ser una </a:t>
            </a:r>
            <a:r>
              <a:rPr lang="es-ES_tradnl" sz="3600" dirty="0" smtClean="0">
                <a:solidFill>
                  <a:srgbClr val="FFFF00"/>
                </a:solidFill>
              </a:rPr>
              <a:t>ocasión propicia para comprender que los textos</a:t>
            </a:r>
            <a:r>
              <a:rPr lang="es-ES_tradnl" sz="3600" dirty="0" smtClean="0"/>
              <a:t> dejados en herencia por los Padres conciliares, según las palabras del beato Juan Pablo II, «</a:t>
            </a:r>
            <a:r>
              <a:rPr lang="es-ES_tradnl" sz="3600" i="1" dirty="0" smtClean="0"/>
              <a:t>no pierden su valor ni su esplendor</a:t>
            </a:r>
            <a:r>
              <a:rPr lang="es-ES_tradnl" sz="3600" dirty="0" smtClean="0"/>
              <a:t>. Es necesario leerlos de manera apropiada y que sean conocidos y asimilados como textos cualificados y normativos del Magisterio, dentro de la Tradición de la Iglesia. […] Siento más que nunca el deber de indicar el Concilio como </a:t>
            </a:r>
            <a:r>
              <a:rPr lang="es-ES_tradnl" sz="3600" i="1" dirty="0" smtClean="0"/>
              <a:t>la gran gracia de la que la Iglesia se ha beneficiado en el siglo XX</a:t>
            </a:r>
            <a:r>
              <a:rPr lang="es-ES_tradnl" sz="3600" dirty="0" smtClean="0"/>
              <a:t>. Con el Concilio se nos ha ofrecido una brújula segura para orientarnos en el camino del siglo que comienza»</a:t>
            </a:r>
            <a:r>
              <a:rPr lang="es-ES_tradnl" sz="3600" dirty="0" smtClean="0">
                <a:hlinkClick r:id="rId3"/>
              </a:rPr>
              <a:t>[9]</a:t>
            </a:r>
            <a:r>
              <a:rPr lang="es-ES_tradnl" sz="3600" dirty="0" smtClean="0"/>
              <a:t>. Yo también deseo reafirmar con fuerza lo que dije a propósito del Concilio pocos meses después de mi elección como Sucesor de Pedro: «Si lo leemos y acogemos guiados por una hermenéutica correcta, puede ser y llegar a ser cada vez más una gran fuerza para la renovación siempre necesaria de la Iglesia»</a:t>
            </a:r>
            <a:r>
              <a:rPr lang="es-ES_tradnl" sz="3600" dirty="0" smtClean="0">
                <a:hlinkClick r:id="rId3"/>
              </a:rPr>
              <a:t>[10]</a:t>
            </a:r>
            <a:r>
              <a:rPr lang="es-ES_tradnl" sz="3600" dirty="0" smtClean="0"/>
              <a:t>.</a:t>
            </a:r>
            <a:endParaRPr lang="es-MX" sz="3600" dirty="0" smtClean="0"/>
          </a:p>
          <a:p>
            <a:pPr algn="l"/>
            <a:endParaRPr lang="es-MX" sz="3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infojardin.com/imagenes-subir/getimg.php?img=schlum.jpg"/>
          <p:cNvPicPr>
            <a:picLocks noChangeAspect="1" noChangeArrowheads="1"/>
          </p:cNvPicPr>
          <p:nvPr/>
        </p:nvPicPr>
        <p:blipFill>
          <a:blip r:embed="rId2"/>
          <a:srcRect/>
          <a:stretch>
            <a:fillRect/>
          </a:stretch>
        </p:blipFill>
        <p:spPr bwMode="auto">
          <a:xfrm>
            <a:off x="0" y="0"/>
            <a:ext cx="9001156" cy="7560931"/>
          </a:xfrm>
          <a:prstGeom prst="rect">
            <a:avLst/>
          </a:prstGeom>
          <a:noFill/>
        </p:spPr>
      </p:pic>
      <p:sp>
        <p:nvSpPr>
          <p:cNvPr id="3" name="2 Subtítulo"/>
          <p:cNvSpPr>
            <a:spLocks noGrp="1"/>
          </p:cNvSpPr>
          <p:nvPr>
            <p:ph type="subTitle" idx="1"/>
          </p:nvPr>
        </p:nvSpPr>
        <p:spPr>
          <a:xfrm>
            <a:off x="533400" y="1071546"/>
            <a:ext cx="7854696" cy="5000660"/>
          </a:xfrm>
        </p:spPr>
        <p:txBody>
          <a:bodyPr>
            <a:normAutofit lnSpcReduction="10000"/>
          </a:bodyPr>
          <a:lstStyle/>
          <a:p>
            <a:pPr algn="l"/>
            <a:r>
              <a:rPr lang="es-MX" sz="3600" dirty="0" smtClean="0"/>
              <a:t>6. ( 4 )</a:t>
            </a:r>
            <a:r>
              <a:rPr lang="es-ES_tradnl" sz="3600" dirty="0" smtClean="0"/>
              <a:t> En esta perspectiva, el </a:t>
            </a:r>
            <a:r>
              <a:rPr lang="es-ES_tradnl" sz="3600" i="1" dirty="0" smtClean="0">
                <a:solidFill>
                  <a:srgbClr val="FFFF00"/>
                </a:solidFill>
              </a:rPr>
              <a:t>Año de la fe</a:t>
            </a:r>
            <a:r>
              <a:rPr lang="es-ES_tradnl" sz="3600" dirty="0" smtClean="0">
                <a:solidFill>
                  <a:srgbClr val="FFFF00"/>
                </a:solidFill>
              </a:rPr>
              <a:t> </a:t>
            </a:r>
            <a:r>
              <a:rPr lang="es-ES_tradnl" sz="3600" dirty="0" smtClean="0"/>
              <a:t>es una invitación a una auténtica y renovada </a:t>
            </a:r>
            <a:r>
              <a:rPr lang="es-ES_tradnl" sz="3600" dirty="0" smtClean="0">
                <a:solidFill>
                  <a:srgbClr val="FFFF00"/>
                </a:solidFill>
              </a:rPr>
              <a:t>conversión</a:t>
            </a:r>
            <a:r>
              <a:rPr lang="es-ES_tradnl" sz="3600" dirty="0" smtClean="0"/>
              <a:t> al Señor, único Salvador del mundo. Dios, en el misterio de su muerte y resurrección, ha revelado en plenitud el Amor que salva y llama a los hombres a la conversión de vida mediante la remisión de los pecados (cf. </a:t>
            </a:r>
            <a:r>
              <a:rPr lang="es-ES_tradnl" sz="3600" i="1" dirty="0" err="1" smtClean="0"/>
              <a:t>Hch</a:t>
            </a:r>
            <a:r>
              <a:rPr lang="es-ES_tradnl" sz="3600" dirty="0" smtClean="0"/>
              <a:t> 5, 31). </a:t>
            </a:r>
            <a:endParaRPr lang="es-MX" sz="3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descr="http://i171.photobucket.com/albums/u301/inciarco4/Naturaleza23.jpg"/>
          <p:cNvPicPr>
            <a:picLocks noChangeAspect="1" noChangeArrowheads="1"/>
          </p:cNvPicPr>
          <p:nvPr/>
        </p:nvPicPr>
        <p:blipFill>
          <a:blip r:embed="rId2"/>
          <a:srcRect/>
          <a:stretch>
            <a:fillRect/>
          </a:stretch>
        </p:blipFill>
        <p:spPr bwMode="auto">
          <a:xfrm>
            <a:off x="0" y="0"/>
            <a:ext cx="9144000" cy="7500906"/>
          </a:xfrm>
          <a:prstGeom prst="rect">
            <a:avLst/>
          </a:prstGeom>
          <a:noFill/>
        </p:spPr>
      </p:pic>
      <p:sp>
        <p:nvSpPr>
          <p:cNvPr id="3" name="2 Subtítulo"/>
          <p:cNvSpPr>
            <a:spLocks noGrp="1"/>
          </p:cNvSpPr>
          <p:nvPr>
            <p:ph type="subTitle" idx="1"/>
          </p:nvPr>
        </p:nvSpPr>
        <p:spPr>
          <a:xfrm>
            <a:off x="533400" y="1071546"/>
            <a:ext cx="8039128" cy="5357850"/>
          </a:xfrm>
        </p:spPr>
        <p:txBody>
          <a:bodyPr>
            <a:normAutofit fontScale="77500" lnSpcReduction="20000"/>
          </a:bodyPr>
          <a:lstStyle/>
          <a:p>
            <a:pPr algn="l"/>
            <a:r>
              <a:rPr lang="es-MX" sz="3600" dirty="0" smtClean="0"/>
              <a:t>11. ( 5 ) </a:t>
            </a:r>
            <a:r>
              <a:rPr lang="es-ES_tradnl" sz="3600" dirty="0" smtClean="0"/>
              <a:t>Precisamente en este horizonte, el </a:t>
            </a:r>
            <a:r>
              <a:rPr lang="es-ES_tradnl" sz="3600" b="1" i="1" dirty="0" smtClean="0">
                <a:solidFill>
                  <a:srgbClr val="FFFF00"/>
                </a:solidFill>
              </a:rPr>
              <a:t>Año de la fe</a:t>
            </a:r>
            <a:r>
              <a:rPr lang="es-ES_tradnl" sz="3600" b="1" dirty="0" smtClean="0">
                <a:solidFill>
                  <a:srgbClr val="FFFF00"/>
                </a:solidFill>
              </a:rPr>
              <a:t> </a:t>
            </a:r>
            <a:r>
              <a:rPr lang="es-ES_tradnl" sz="3600" dirty="0" smtClean="0"/>
              <a:t>deberá expresar un compromiso unánime para </a:t>
            </a:r>
            <a:r>
              <a:rPr lang="es-ES_tradnl" sz="3600" dirty="0" smtClean="0">
                <a:solidFill>
                  <a:srgbClr val="FFFF00"/>
                </a:solidFill>
              </a:rPr>
              <a:t>redescubrir y estudiar los contenidos fundamentales de la fe, </a:t>
            </a:r>
            <a:r>
              <a:rPr lang="es-ES_tradnl" sz="3600" dirty="0" smtClean="0"/>
              <a:t>sintetizados sistemática y orgánicamente en el </a:t>
            </a:r>
            <a:r>
              <a:rPr lang="es-ES_tradnl" sz="3600" i="1" dirty="0" smtClean="0">
                <a:hlinkClick r:id="rId3"/>
              </a:rPr>
              <a:t>Catecismo de la Iglesia Católica</a:t>
            </a:r>
            <a:r>
              <a:rPr lang="es-ES_tradnl" sz="3600" i="1" dirty="0" smtClean="0"/>
              <a:t>. </a:t>
            </a:r>
            <a:r>
              <a:rPr lang="es-ES_tradnl" sz="3600" dirty="0" smtClean="0"/>
              <a:t>En efecto, en él se pone de manifiesto la riqueza de la enseñanza que la Iglesia ha recibido, custodiado y ofrecido en sus dos mil años de historia. Desde la Sagrada Escritura a los Padres de la Iglesia, de los Maestros de teología a los Santos de todos los siglos, el Catecismo ofrece una memoria permanente de los diferentes modos en que la Iglesia ha meditado sobre la fe y ha progresado en la doctrina, para dar certeza a los creyentes en su vida de fe.</a:t>
            </a:r>
            <a:r>
              <a:rPr lang="es-ES_tradnl" sz="3600" i="1" dirty="0" smtClean="0"/>
              <a:t> </a:t>
            </a:r>
            <a:endParaRPr lang="es-MX" sz="3600" dirty="0" smtClean="0"/>
          </a:p>
          <a:p>
            <a:pPr algn="l"/>
            <a:endParaRPr lang="es-MX" sz="36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Paisajes Hermosos Del Mundo Gratis"/>
          <p:cNvPicPr>
            <a:picLocks noChangeAspect="1" noChangeArrowheads="1"/>
          </p:cNvPicPr>
          <p:nvPr/>
        </p:nvPicPr>
        <p:blipFill>
          <a:blip r:embed="rId2"/>
          <a:srcRect/>
          <a:stretch>
            <a:fillRect/>
          </a:stretch>
        </p:blipFill>
        <p:spPr bwMode="auto">
          <a:xfrm>
            <a:off x="63500" y="-3522663"/>
            <a:ext cx="9753600" cy="10523563"/>
          </a:xfrm>
          <a:prstGeom prst="rect">
            <a:avLst/>
          </a:prstGeom>
          <a:noFill/>
        </p:spPr>
      </p:pic>
      <p:sp>
        <p:nvSpPr>
          <p:cNvPr id="3" name="2 Subtítulo"/>
          <p:cNvSpPr>
            <a:spLocks noGrp="1"/>
          </p:cNvSpPr>
          <p:nvPr>
            <p:ph type="subTitle" idx="1"/>
          </p:nvPr>
        </p:nvSpPr>
        <p:spPr>
          <a:xfrm>
            <a:off x="785786" y="857232"/>
            <a:ext cx="7854696" cy="5000660"/>
          </a:xfrm>
        </p:spPr>
        <p:txBody>
          <a:bodyPr>
            <a:normAutofit fontScale="77500" lnSpcReduction="20000"/>
          </a:bodyPr>
          <a:lstStyle/>
          <a:p>
            <a:pPr algn="l"/>
            <a:r>
              <a:rPr lang="es-MX" sz="3600" dirty="0" smtClean="0"/>
              <a:t>12. ( 6 ) </a:t>
            </a:r>
            <a:r>
              <a:rPr lang="es-ES_tradnl" sz="3600" dirty="0" smtClean="0"/>
              <a:t>12. Así, pues, el </a:t>
            </a:r>
            <a:r>
              <a:rPr lang="es-ES_tradnl" sz="3600" i="1" dirty="0" smtClean="0">
                <a:hlinkClick r:id="rId3"/>
              </a:rPr>
              <a:t>Catecismo de la Iglesia Católica</a:t>
            </a:r>
            <a:r>
              <a:rPr lang="es-ES_tradnl" sz="3600" i="1" dirty="0" smtClean="0"/>
              <a:t> </a:t>
            </a:r>
            <a:r>
              <a:rPr lang="es-ES_tradnl" sz="3600" dirty="0" smtClean="0"/>
              <a:t>podrá ser en este </a:t>
            </a:r>
            <a:r>
              <a:rPr lang="es-ES_tradnl" sz="3600" i="1" dirty="0" smtClean="0"/>
              <a:t>Año</a:t>
            </a:r>
            <a:r>
              <a:rPr lang="es-ES_tradnl" sz="3600" dirty="0" smtClean="0"/>
              <a:t> un verdadero instrumento de apoyo a la fe, especialmente para quienes se preocupan por la formación de los cristianos, tan importante en nuestro contexto cultural. Para ello, he invitado a la Congregación para la Doctrina de la Fe a que, de acuerdo con los </a:t>
            </a:r>
            <a:r>
              <a:rPr lang="es-ES_tradnl" sz="3600" dirty="0" err="1" smtClean="0"/>
              <a:t>Dicasterios</a:t>
            </a:r>
            <a:r>
              <a:rPr lang="es-ES_tradnl" sz="3600" dirty="0" smtClean="0"/>
              <a:t> competentes de la Santa Sede, redacte una </a:t>
            </a:r>
            <a:r>
              <a:rPr lang="es-ES_tradnl" sz="3600" i="1" dirty="0" smtClean="0"/>
              <a:t>Nota</a:t>
            </a:r>
            <a:r>
              <a:rPr lang="es-ES_tradnl" sz="3600" dirty="0" smtClean="0"/>
              <a:t> con la que se ofrezca a la Iglesia y a los creyentes algunas indicaciones para vivir este </a:t>
            </a:r>
            <a:r>
              <a:rPr lang="es-ES_tradnl" sz="3600" b="1" i="1" dirty="0" smtClean="0">
                <a:solidFill>
                  <a:srgbClr val="FFFF00"/>
                </a:solidFill>
              </a:rPr>
              <a:t>Año de la fe</a:t>
            </a:r>
            <a:r>
              <a:rPr lang="es-ES_tradnl" sz="3600" b="1" dirty="0" smtClean="0">
                <a:solidFill>
                  <a:srgbClr val="FFFF00"/>
                </a:solidFill>
              </a:rPr>
              <a:t> </a:t>
            </a:r>
            <a:r>
              <a:rPr lang="es-ES_tradnl" sz="3600" dirty="0" smtClean="0"/>
              <a:t>de la manera más </a:t>
            </a:r>
            <a:r>
              <a:rPr lang="es-ES_tradnl" sz="3600" dirty="0" smtClean="0">
                <a:solidFill>
                  <a:srgbClr val="FFFF00"/>
                </a:solidFill>
              </a:rPr>
              <a:t>eficaz y apropiada</a:t>
            </a:r>
            <a:r>
              <a:rPr lang="es-ES_tradnl" sz="3600" dirty="0" smtClean="0"/>
              <a:t>, ayudándoles a </a:t>
            </a:r>
            <a:r>
              <a:rPr lang="es-ES_tradnl" sz="3600" dirty="0" smtClean="0">
                <a:solidFill>
                  <a:srgbClr val="FFFF00"/>
                </a:solidFill>
              </a:rPr>
              <a:t>creer y evangelizar.</a:t>
            </a:r>
            <a:endParaRPr lang="es-MX" sz="3600" dirty="0" smtClean="0">
              <a:solidFill>
                <a:srgbClr val="FFFF00"/>
              </a:solidFill>
            </a:endParaRPr>
          </a:p>
          <a:p>
            <a:pPr algn="l"/>
            <a:endParaRPr lang="es-MX" sz="3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Paisajes Hermosos De Amor"/>
          <p:cNvPicPr>
            <a:picLocks noChangeAspect="1" noChangeArrowheads="1"/>
          </p:cNvPicPr>
          <p:nvPr/>
        </p:nvPicPr>
        <p:blipFill>
          <a:blip r:embed="rId2"/>
          <a:srcRect/>
          <a:stretch>
            <a:fillRect/>
          </a:stretch>
        </p:blipFill>
        <p:spPr bwMode="auto">
          <a:xfrm>
            <a:off x="0" y="0"/>
            <a:ext cx="9144000" cy="6852271"/>
          </a:xfrm>
          <a:prstGeom prst="rect">
            <a:avLst/>
          </a:prstGeom>
          <a:noFill/>
        </p:spPr>
      </p:pic>
      <p:sp>
        <p:nvSpPr>
          <p:cNvPr id="3" name="2 Subtítulo"/>
          <p:cNvSpPr>
            <a:spLocks noGrp="1"/>
          </p:cNvSpPr>
          <p:nvPr>
            <p:ph type="subTitle" idx="1"/>
          </p:nvPr>
        </p:nvSpPr>
        <p:spPr>
          <a:xfrm>
            <a:off x="533400" y="1071546"/>
            <a:ext cx="7854696" cy="5000660"/>
          </a:xfrm>
        </p:spPr>
        <p:txBody>
          <a:bodyPr>
            <a:normAutofit/>
          </a:bodyPr>
          <a:lstStyle/>
          <a:p>
            <a:pPr algn="l"/>
            <a:r>
              <a:rPr lang="es-MX" sz="3600" dirty="0" smtClean="0"/>
              <a:t>14. ( 7 ) </a:t>
            </a:r>
            <a:r>
              <a:rPr lang="es-ES_tradnl" sz="3600" dirty="0" smtClean="0"/>
              <a:t>El </a:t>
            </a:r>
            <a:r>
              <a:rPr lang="es-ES_tradnl" sz="3600" b="1" i="1" dirty="0" smtClean="0">
                <a:solidFill>
                  <a:srgbClr val="FFFF00"/>
                </a:solidFill>
              </a:rPr>
              <a:t>Año de la fe</a:t>
            </a:r>
            <a:r>
              <a:rPr lang="es-ES_tradnl" sz="3600" b="1" dirty="0" smtClean="0">
                <a:solidFill>
                  <a:srgbClr val="FFFF00"/>
                </a:solidFill>
              </a:rPr>
              <a:t> </a:t>
            </a:r>
            <a:r>
              <a:rPr lang="es-ES_tradnl" sz="3600" dirty="0" smtClean="0"/>
              <a:t>será también una buena oportunidad para intensificar el </a:t>
            </a:r>
            <a:r>
              <a:rPr lang="es-ES_tradnl" sz="3600" dirty="0" smtClean="0">
                <a:solidFill>
                  <a:srgbClr val="FFFF00"/>
                </a:solidFill>
              </a:rPr>
              <a:t>testimonio de la caridad. </a:t>
            </a:r>
            <a:r>
              <a:rPr lang="es-ES_tradnl" sz="3600" dirty="0" smtClean="0"/>
              <a:t>San Pablo nos recuerda: «Ahora subsisten la fe, la esperanza y la caridad, estas tres. Pero la mayor de ellas es la caridad» (</a:t>
            </a:r>
            <a:r>
              <a:rPr lang="es-ES_tradnl" sz="3600" i="1" dirty="0" smtClean="0"/>
              <a:t>1 Co</a:t>
            </a:r>
            <a:r>
              <a:rPr lang="es-ES_tradnl" sz="3600" dirty="0" smtClean="0"/>
              <a:t> 13, 13). </a:t>
            </a:r>
            <a:endParaRPr lang="es-MX" sz="3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1.bp.blogspot.com/_oYvrI9uMels/TTZFNQn-uII/AAAAAAAAAU0/_aI4eG9tThY/s1600/jesucristo_hijo_unico_de_Dios.jpg"/>
          <p:cNvPicPr>
            <a:picLocks noChangeAspect="1" noChangeArrowheads="1"/>
          </p:cNvPicPr>
          <p:nvPr/>
        </p:nvPicPr>
        <p:blipFill>
          <a:blip r:embed="rId2"/>
          <a:srcRect/>
          <a:stretch>
            <a:fillRect/>
          </a:stretch>
        </p:blipFill>
        <p:spPr bwMode="auto">
          <a:xfrm>
            <a:off x="0" y="-1"/>
            <a:ext cx="9001156" cy="6858001"/>
          </a:xfrm>
          <a:prstGeom prst="rect">
            <a:avLst/>
          </a:prstGeom>
          <a:noFill/>
        </p:spPr>
      </p:pic>
      <p:sp>
        <p:nvSpPr>
          <p:cNvPr id="3" name="2 Subtítulo"/>
          <p:cNvSpPr>
            <a:spLocks noGrp="1"/>
          </p:cNvSpPr>
          <p:nvPr>
            <p:ph type="subTitle" idx="1"/>
          </p:nvPr>
        </p:nvSpPr>
        <p:spPr>
          <a:xfrm>
            <a:off x="533400" y="1071546"/>
            <a:ext cx="7854696" cy="5000660"/>
          </a:xfrm>
        </p:spPr>
        <p:txBody>
          <a:bodyPr>
            <a:normAutofit/>
          </a:bodyPr>
          <a:lstStyle/>
          <a:p>
            <a:pPr algn="l"/>
            <a:r>
              <a:rPr lang="es-MX" sz="3600" dirty="0" smtClean="0"/>
              <a:t>15. ( 8 ) </a:t>
            </a:r>
            <a:r>
              <a:rPr lang="es-ES_tradnl" sz="3600" dirty="0" smtClean="0"/>
              <a:t>«Que la Palabra del Señor siga avanzando y sea glorificada» (</a:t>
            </a:r>
            <a:r>
              <a:rPr lang="es-ES_tradnl" sz="3600" i="1" dirty="0" smtClean="0"/>
              <a:t>2 </a:t>
            </a:r>
            <a:r>
              <a:rPr lang="es-ES_tradnl" sz="3600" i="1" dirty="0" err="1" smtClean="0"/>
              <a:t>Ts</a:t>
            </a:r>
            <a:r>
              <a:rPr lang="es-ES_tradnl" sz="3600" dirty="0" smtClean="0"/>
              <a:t> 3, 1): que este </a:t>
            </a:r>
            <a:r>
              <a:rPr lang="es-ES_tradnl" sz="3600" b="1" i="1" dirty="0" smtClean="0">
                <a:solidFill>
                  <a:srgbClr val="FFFF00"/>
                </a:solidFill>
              </a:rPr>
              <a:t>Año de la fe</a:t>
            </a:r>
            <a:r>
              <a:rPr lang="es-ES_tradnl" sz="3600" b="1" dirty="0" smtClean="0">
                <a:solidFill>
                  <a:srgbClr val="FFFF00"/>
                </a:solidFill>
              </a:rPr>
              <a:t> </a:t>
            </a:r>
            <a:r>
              <a:rPr lang="es-ES_tradnl" sz="3600" dirty="0" smtClean="0"/>
              <a:t>haga cada vez más fuerte </a:t>
            </a:r>
            <a:r>
              <a:rPr lang="es-ES_tradnl" sz="3600" dirty="0" smtClean="0">
                <a:solidFill>
                  <a:srgbClr val="FFFF00"/>
                </a:solidFill>
              </a:rPr>
              <a:t>la relación con Cristo</a:t>
            </a:r>
            <a:r>
              <a:rPr lang="es-ES_tradnl" sz="3600" dirty="0" smtClean="0"/>
              <a:t>, el Señor, pues sólo en él tenemos la certeza para mirar al futuro y la garantía de un amor auténtico y duradero. </a:t>
            </a:r>
            <a:endParaRPr lang="es-MX" sz="3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farm4.static.flickr.com/3638/3620185456_58c0134974.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2 Subtítulo"/>
          <p:cNvSpPr>
            <a:spLocks noGrp="1"/>
          </p:cNvSpPr>
          <p:nvPr>
            <p:ph type="subTitle" idx="1"/>
          </p:nvPr>
        </p:nvSpPr>
        <p:spPr>
          <a:xfrm>
            <a:off x="533400" y="1071546"/>
            <a:ext cx="7854696" cy="5000660"/>
          </a:xfrm>
        </p:spPr>
        <p:txBody>
          <a:bodyPr>
            <a:normAutofit/>
          </a:bodyPr>
          <a:lstStyle/>
          <a:p>
            <a:pPr algn="ctr"/>
            <a:endParaRPr lang="es-MX" sz="3600" dirty="0" smtClean="0"/>
          </a:p>
          <a:p>
            <a:pPr algn="ctr"/>
            <a:endParaRPr lang="es-MX" sz="3600" dirty="0" smtClean="0"/>
          </a:p>
          <a:p>
            <a:pPr algn="ctr"/>
            <a:r>
              <a:rPr lang="es-MX" sz="6600" dirty="0" smtClean="0"/>
              <a:t>ALGUNAS</a:t>
            </a:r>
          </a:p>
          <a:p>
            <a:pPr algn="ctr"/>
            <a:r>
              <a:rPr lang="es-MX" sz="6600" dirty="0" smtClean="0"/>
              <a:t>REFLEXIONES</a:t>
            </a:r>
            <a:endParaRPr lang="es-MX" sz="66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viajejet.com/wp-content/viajes/paisajes-hermosos-arrecifes-de-coral-en-indonesia.jpg"/>
          <p:cNvPicPr>
            <a:picLocks noChangeAspect="1" noChangeArrowheads="1"/>
          </p:cNvPicPr>
          <p:nvPr/>
        </p:nvPicPr>
        <p:blipFill>
          <a:blip r:embed="rId2"/>
          <a:srcRect/>
          <a:stretch>
            <a:fillRect/>
          </a:stretch>
        </p:blipFill>
        <p:spPr bwMode="auto">
          <a:xfrm>
            <a:off x="0" y="-1233488"/>
            <a:ext cx="11887875" cy="7948636"/>
          </a:xfrm>
          <a:prstGeom prst="rect">
            <a:avLst/>
          </a:prstGeom>
          <a:noFill/>
        </p:spPr>
      </p:pic>
      <p:graphicFrame>
        <p:nvGraphicFramePr>
          <p:cNvPr id="4" name="3 Diagrama"/>
          <p:cNvGraphicFramePr/>
          <p:nvPr/>
        </p:nvGraphicFramePr>
        <p:xfrm>
          <a:off x="1524000" y="428604"/>
          <a:ext cx="6096000" cy="5643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3.bp.blogspot.com/-5KgG7-YDSQg/TdbDw5MVj0I/AAAAAAAAAAM/BIuXJ3ZhDZA/s1600/anochecer+%25281%2529.jpg"/>
          <p:cNvPicPr>
            <a:picLocks noChangeAspect="1" noChangeArrowheads="1"/>
          </p:cNvPicPr>
          <p:nvPr/>
        </p:nvPicPr>
        <p:blipFill>
          <a:blip r:embed="rId2"/>
          <a:srcRect/>
          <a:stretch>
            <a:fillRect/>
          </a:stretch>
        </p:blipFill>
        <p:spPr bwMode="auto">
          <a:xfrm>
            <a:off x="0" y="71414"/>
            <a:ext cx="9144000" cy="6858000"/>
          </a:xfrm>
          <a:prstGeom prst="rect">
            <a:avLst/>
          </a:prstGeom>
          <a:noFill/>
        </p:spPr>
      </p:pic>
      <p:sp>
        <p:nvSpPr>
          <p:cNvPr id="3" name="2 Subtítulo"/>
          <p:cNvSpPr>
            <a:spLocks noGrp="1"/>
          </p:cNvSpPr>
          <p:nvPr>
            <p:ph type="subTitle" idx="1"/>
          </p:nvPr>
        </p:nvSpPr>
        <p:spPr>
          <a:xfrm>
            <a:off x="533400" y="1071546"/>
            <a:ext cx="7854696" cy="5000660"/>
          </a:xfrm>
        </p:spPr>
        <p:txBody>
          <a:bodyPr>
            <a:normAutofit fontScale="92500" lnSpcReduction="10000"/>
          </a:bodyPr>
          <a:lstStyle/>
          <a:p>
            <a:pPr algn="ctr"/>
            <a:r>
              <a:rPr lang="es-MX" sz="3600" dirty="0" smtClean="0"/>
              <a:t>DATOS GENERALES</a:t>
            </a:r>
          </a:p>
          <a:p>
            <a:pPr algn="l"/>
            <a:r>
              <a:rPr lang="es-ES_tradnl" sz="3600" i="1" dirty="0" smtClean="0"/>
              <a:t>	Dado en Roma, junto a San Pedro, el 11 	de octubre del año 2011, séptimo de mi 	Pontificado.</a:t>
            </a:r>
          </a:p>
          <a:p>
            <a:pPr algn="l"/>
            <a:r>
              <a:rPr lang="es-ES_tradnl" sz="3600" i="1" dirty="0" smtClean="0"/>
              <a:t>	Tiene 15 números, 22 citas a pié de 	página.</a:t>
            </a:r>
          </a:p>
          <a:p>
            <a:pPr algn="l"/>
            <a:r>
              <a:rPr lang="es-ES_tradnl" sz="3600" i="1" dirty="0" smtClean="0"/>
              <a:t>	Más de 100 veces aparece la palabra fe 	y 10 veces la palabra Año de la fe.	</a:t>
            </a:r>
          </a:p>
          <a:p>
            <a:pPr algn="l"/>
            <a:r>
              <a:rPr lang="es-ES_tradnl" sz="3600" i="1" dirty="0" smtClean="0"/>
              <a:t>	Cerca de 56 citas bíblicas.</a:t>
            </a:r>
          </a:p>
          <a:p>
            <a:pPr algn="l"/>
            <a:endParaRPr lang="es-MX" sz="3600" dirty="0" smtClean="0"/>
          </a:p>
          <a:p>
            <a:pPr algn="l"/>
            <a:endParaRPr lang="es-MX" sz="3600" dirty="0"/>
          </a:p>
        </p:txBody>
      </p:sp>
      <p:sp>
        <p:nvSpPr>
          <p:cNvPr id="4" name="3 Flecha derecha"/>
          <p:cNvSpPr/>
          <p:nvPr/>
        </p:nvSpPr>
        <p:spPr>
          <a:xfrm>
            <a:off x="571472" y="1714488"/>
            <a:ext cx="714380"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5" name="4 Flecha derecha"/>
          <p:cNvSpPr/>
          <p:nvPr/>
        </p:nvSpPr>
        <p:spPr>
          <a:xfrm>
            <a:off x="642910" y="3143248"/>
            <a:ext cx="714380"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6" name="5 Flecha derecha"/>
          <p:cNvSpPr/>
          <p:nvPr/>
        </p:nvSpPr>
        <p:spPr>
          <a:xfrm>
            <a:off x="642910" y="4214818"/>
            <a:ext cx="714380"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6 Flecha derecha"/>
          <p:cNvSpPr/>
          <p:nvPr/>
        </p:nvSpPr>
        <p:spPr>
          <a:xfrm>
            <a:off x="571472" y="5286388"/>
            <a:ext cx="714380" cy="484632"/>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fondosescritorio.net/wallpapers/Naturaleza/Puesta-De-Sol-2/Wallpaper-Paisajes-Atardecer-001.jpg"/>
          <p:cNvPicPr>
            <a:picLocks noChangeAspect="1" noChangeArrowheads="1"/>
          </p:cNvPicPr>
          <p:nvPr/>
        </p:nvPicPr>
        <p:blipFill>
          <a:blip r:embed="rId2"/>
          <a:srcRect/>
          <a:stretch>
            <a:fillRect/>
          </a:stretch>
        </p:blipFill>
        <p:spPr bwMode="auto">
          <a:xfrm>
            <a:off x="0" y="285728"/>
            <a:ext cx="9144000" cy="6858000"/>
          </a:xfrm>
          <a:prstGeom prst="rect">
            <a:avLst/>
          </a:prstGeom>
          <a:noFill/>
        </p:spPr>
      </p:pic>
      <p:graphicFrame>
        <p:nvGraphicFramePr>
          <p:cNvPr id="4" name="3 Diagrama"/>
          <p:cNvGraphicFramePr/>
          <p:nvPr/>
        </p:nvGraphicFramePr>
        <p:xfrm>
          <a:off x="1000100" y="714356"/>
          <a:ext cx="7310446" cy="4635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71472" y="428604"/>
            <a:ext cx="7854696" cy="5000660"/>
          </a:xfrm>
        </p:spPr>
        <p:txBody>
          <a:bodyPr>
            <a:normAutofit/>
          </a:bodyPr>
          <a:lstStyle/>
          <a:p>
            <a:pPr algn="l"/>
            <a:r>
              <a:rPr lang="es-ES_tradnl" sz="3600" dirty="0" smtClean="0"/>
              <a:t>- Crecimiento de la figura del Papa en cuanto a los contenidos más que </a:t>
            </a:r>
            <a:r>
              <a:rPr lang="es-ES_tradnl" sz="3600" smtClean="0"/>
              <a:t>lo mediático.</a:t>
            </a:r>
            <a:endParaRPr lang="es-MX" sz="36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alfayomega.es/Revista/2011/756/fotos/01_f7.jpg"/>
          <p:cNvPicPr>
            <a:picLocks noChangeAspect="1" noChangeArrowheads="1"/>
          </p:cNvPicPr>
          <p:nvPr/>
        </p:nvPicPr>
        <p:blipFill>
          <a:blip r:embed="rId2"/>
          <a:srcRect/>
          <a:stretch>
            <a:fillRect/>
          </a:stretch>
        </p:blipFill>
        <p:spPr bwMode="auto">
          <a:xfrm>
            <a:off x="0" y="428604"/>
            <a:ext cx="9144000" cy="6500858"/>
          </a:xfrm>
          <a:prstGeom prst="rect">
            <a:avLst/>
          </a:prstGeom>
          <a:noFill/>
        </p:spPr>
      </p:pic>
      <p:sp>
        <p:nvSpPr>
          <p:cNvPr id="3" name="2 Subtítulo"/>
          <p:cNvSpPr>
            <a:spLocks noGrp="1"/>
          </p:cNvSpPr>
          <p:nvPr>
            <p:ph type="subTitle" idx="1"/>
          </p:nvPr>
        </p:nvSpPr>
        <p:spPr>
          <a:xfrm>
            <a:off x="533400" y="1071546"/>
            <a:ext cx="7854696" cy="5000660"/>
          </a:xfrm>
        </p:spPr>
        <p:txBody>
          <a:bodyPr>
            <a:normAutofit lnSpcReduction="10000"/>
          </a:bodyPr>
          <a:lstStyle/>
          <a:p>
            <a:pPr algn="ctr"/>
            <a:endParaRPr lang="es-MX" sz="3600" dirty="0" smtClean="0"/>
          </a:p>
          <a:p>
            <a:pPr algn="ctr"/>
            <a:r>
              <a:rPr lang="es-MX" sz="6000" dirty="0" smtClean="0">
                <a:solidFill>
                  <a:srgbClr val="FFFF00"/>
                </a:solidFill>
              </a:rPr>
              <a:t>CONTENIDO</a:t>
            </a:r>
          </a:p>
          <a:p>
            <a:pPr algn="ctr"/>
            <a:r>
              <a:rPr lang="es-MX" sz="6000" dirty="0" smtClean="0">
                <a:solidFill>
                  <a:srgbClr val="FFFF00"/>
                </a:solidFill>
              </a:rPr>
              <a:t>EN TÍTULOS</a:t>
            </a:r>
          </a:p>
          <a:p>
            <a:pPr algn="ctr"/>
            <a:r>
              <a:rPr lang="es-MX" sz="6000" dirty="0" smtClean="0">
                <a:solidFill>
                  <a:srgbClr val="FFFF00"/>
                </a:solidFill>
              </a:rPr>
              <a:t>DE LOS </a:t>
            </a:r>
          </a:p>
          <a:p>
            <a:pPr algn="ctr"/>
            <a:r>
              <a:rPr lang="es-MX" sz="6000" dirty="0" smtClean="0">
                <a:solidFill>
                  <a:srgbClr val="FFFF00"/>
                </a:solidFill>
              </a:rPr>
              <a:t>15 NÚMEROS.</a:t>
            </a:r>
            <a:endParaRPr lang="es-MX" sz="6000" dirty="0">
              <a:solidFill>
                <a:srgbClr val="FFFF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33400" y="1071546"/>
            <a:ext cx="7854696" cy="5000660"/>
          </a:xfrm>
        </p:spPr>
        <p:txBody>
          <a:bodyPr>
            <a:normAutofit/>
          </a:bodyPr>
          <a:lstStyle/>
          <a:p>
            <a:pPr algn="l"/>
            <a:r>
              <a:rPr lang="es-MX" sz="3600" dirty="0" smtClean="0"/>
              <a:t>	</a:t>
            </a:r>
            <a:endParaRPr lang="es-MX" sz="3600" dirty="0"/>
          </a:p>
        </p:txBody>
      </p:sp>
      <p:graphicFrame>
        <p:nvGraphicFramePr>
          <p:cNvPr id="5" name="4 Diagrama"/>
          <p:cNvGraphicFramePr/>
          <p:nvPr/>
        </p:nvGraphicFramePr>
        <p:xfrm>
          <a:off x="928662" y="642918"/>
          <a:ext cx="7215238" cy="4818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785786" y="642918"/>
          <a:ext cx="7643866" cy="4818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571472" y="642918"/>
          <a:ext cx="7858180" cy="4818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785786" y="285728"/>
          <a:ext cx="7572428" cy="57150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nvGraphicFramePr>
        <p:xfrm>
          <a:off x="928662" y="1000108"/>
          <a:ext cx="7358114" cy="47863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1.bp.blogspot.com/-xVYXVzojJo8/TW6ULp6iWiI/AAAAAAAAAIA/hgxlgb-yLHU/s400/Anochecer.jpg"/>
          <p:cNvPicPr>
            <a:picLocks noChangeAspect="1" noChangeArrowheads="1"/>
          </p:cNvPicPr>
          <p:nvPr/>
        </p:nvPicPr>
        <p:blipFill>
          <a:blip r:embed="rId2"/>
          <a:srcRect/>
          <a:stretch>
            <a:fillRect/>
          </a:stretch>
        </p:blipFill>
        <p:spPr bwMode="auto">
          <a:xfrm>
            <a:off x="0" y="0"/>
            <a:ext cx="9144000" cy="7886650"/>
          </a:xfrm>
          <a:prstGeom prst="rect">
            <a:avLst/>
          </a:prstGeom>
          <a:noFill/>
        </p:spPr>
      </p:pic>
      <p:sp>
        <p:nvSpPr>
          <p:cNvPr id="3" name="2 Subtítulo"/>
          <p:cNvSpPr>
            <a:spLocks noGrp="1"/>
          </p:cNvSpPr>
          <p:nvPr>
            <p:ph type="subTitle" idx="1"/>
          </p:nvPr>
        </p:nvSpPr>
        <p:spPr>
          <a:xfrm>
            <a:off x="533400" y="1071546"/>
            <a:ext cx="7854696" cy="5000660"/>
          </a:xfrm>
        </p:spPr>
        <p:txBody>
          <a:bodyPr>
            <a:normAutofit fontScale="92500" lnSpcReduction="10000"/>
          </a:bodyPr>
          <a:lstStyle/>
          <a:p>
            <a:pPr algn="ctr"/>
            <a:r>
              <a:rPr lang="es-MX" sz="6600" dirty="0" smtClean="0"/>
              <a:t>10 veces aparece</a:t>
            </a:r>
          </a:p>
          <a:p>
            <a:pPr algn="ctr"/>
            <a:r>
              <a:rPr lang="es-MX" sz="6600" dirty="0" smtClean="0"/>
              <a:t>“Año de la fe”</a:t>
            </a:r>
          </a:p>
          <a:p>
            <a:pPr algn="ctr"/>
            <a:r>
              <a:rPr lang="es-MX" sz="6600" dirty="0" smtClean="0"/>
              <a:t>Veamos su contexto</a:t>
            </a:r>
          </a:p>
          <a:p>
            <a:pPr algn="ctr"/>
            <a:r>
              <a:rPr lang="es-MX" sz="6600" dirty="0" smtClean="0"/>
              <a:t>Una en el título y otra en las notas.</a:t>
            </a:r>
            <a:endParaRPr lang="es-MX" sz="66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uj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ujo">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ujo">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175</TotalTime>
  <Words>1321</Words>
  <Application>Microsoft Office PowerPoint</Application>
  <PresentationFormat>Presentación en pantalla (4:3)</PresentationFormat>
  <Paragraphs>72</Paragraphs>
  <Slides>21</Slides>
  <Notes>0</Notes>
  <HiddenSlides>0</HiddenSlides>
  <MMClips>0</MMClips>
  <ScaleCrop>false</ScaleCrop>
  <HeadingPairs>
    <vt:vector size="4" baseType="variant">
      <vt:variant>
        <vt:lpstr>Tema</vt:lpstr>
      </vt:variant>
      <vt:variant>
        <vt:i4>1</vt:i4>
      </vt:variant>
      <vt:variant>
        <vt:lpstr>Títulos de diapositiva</vt:lpstr>
      </vt:variant>
      <vt:variant>
        <vt:i4>21</vt:i4>
      </vt:variant>
    </vt:vector>
  </HeadingPairs>
  <TitlesOfParts>
    <vt:vector size="22" baseType="lpstr">
      <vt:lpstr>Flujo</vt:lpstr>
      <vt:lpstr>CARTA APOSTÓLICA EN          FORMA DE MOTU PROPRIO </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CARTA APOSTÓLICA EN FORMA DE MOTU PROPRIO</dc:title>
  <dc:creator>Sr.Cura Gillermo</dc:creator>
  <cp:lastModifiedBy>USUARIO</cp:lastModifiedBy>
  <cp:revision>20</cp:revision>
  <dcterms:created xsi:type="dcterms:W3CDTF">2011-11-24T13:18:20Z</dcterms:created>
  <dcterms:modified xsi:type="dcterms:W3CDTF">2011-11-24T17:27:49Z</dcterms:modified>
</cp:coreProperties>
</file>